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4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1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93834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0">
              <a:schemeClr val="accent1">
                <a:lumMod val="60000"/>
                <a:lumOff val="40000"/>
              </a:schemeClr>
            </a:gs>
            <a:gs pos="39999">
              <a:schemeClr val="accent2">
                <a:lumMod val="40000"/>
                <a:lumOff val="60000"/>
              </a:schemeClr>
            </a:gs>
            <a:gs pos="70000">
              <a:srgbClr val="C4D6EB"/>
            </a:gs>
            <a:gs pos="100000">
              <a:srgbClr val="FFEBFA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" y="1"/>
            <a:ext cx="9142589" cy="6856413"/>
          </a:xfrm>
          <a:prstGeom prst="rect">
            <a:avLst/>
          </a:prstGeom>
          <a:gradFill rotWithShape="0">
            <a:gsLst>
              <a:gs pos="0">
                <a:srgbClr val="FF8458"/>
              </a:gs>
              <a:gs pos="100000">
                <a:srgbClr val="FF8458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94923" y="165100"/>
            <a:ext cx="8538633" cy="6604000"/>
          </a:xfrm>
          <a:prstGeom prst="rect">
            <a:avLst/>
          </a:prstGeom>
          <a:noFill/>
          <a:ln w="12700">
            <a:solidFill>
              <a:srgbClr val="B282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Freeform 4"/>
          <p:cNvSpPr>
            <a:spLocks/>
          </p:cNvSpPr>
          <p:nvPr/>
        </p:nvSpPr>
        <p:spPr bwMode="auto">
          <a:xfrm>
            <a:off x="206022" y="534988"/>
            <a:ext cx="80434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6" y="0"/>
              </a:cxn>
              <a:cxn ang="0">
                <a:pos x="56" y="3694"/>
              </a:cxn>
              <a:cxn ang="0">
                <a:pos x="0" y="3694"/>
              </a:cxn>
            </a:cxnLst>
            <a:rect l="0" t="0" r="r" b="b"/>
            <a:pathLst>
              <a:path w="57" h="3695">
                <a:moveTo>
                  <a:pt x="0" y="3694"/>
                </a:moveTo>
                <a:lnTo>
                  <a:pt x="0" y="0"/>
                </a:lnTo>
                <a:lnTo>
                  <a:pt x="56" y="0"/>
                </a:lnTo>
                <a:lnTo>
                  <a:pt x="56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80000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9" name="Freeform 5"/>
          <p:cNvSpPr>
            <a:spLocks/>
          </p:cNvSpPr>
          <p:nvPr/>
        </p:nvSpPr>
        <p:spPr bwMode="auto">
          <a:xfrm>
            <a:off x="8851901" y="534988"/>
            <a:ext cx="79022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5" y="0"/>
              </a:cxn>
              <a:cxn ang="0">
                <a:pos x="55" y="3694"/>
              </a:cxn>
              <a:cxn ang="0">
                <a:pos x="0" y="3694"/>
              </a:cxn>
            </a:cxnLst>
            <a:rect l="0" t="0" r="r" b="b"/>
            <a:pathLst>
              <a:path w="56" h="3695">
                <a:moveTo>
                  <a:pt x="0" y="3694"/>
                </a:moveTo>
                <a:lnTo>
                  <a:pt x="0" y="0"/>
                </a:lnTo>
                <a:lnTo>
                  <a:pt x="55" y="0"/>
                </a:lnTo>
                <a:lnTo>
                  <a:pt x="55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69804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215133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DATUM VYTVOŘENÍ : prosinec 2011</a:t>
            </a: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NÁZEV: VY_32_INOVACE_09_FYZIKA_6._ROČNÍK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TÉMA: Magnetické vlastnosti látek část 1. – opakování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6255488" cy="432048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Anotace: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836712"/>
            <a:ext cx="8640960" cy="6021288"/>
          </a:xfrm>
        </p:spPr>
        <p:txBody>
          <a:bodyPr>
            <a:normAutofit fontScale="92500" lnSpcReduction="10000"/>
          </a:bodyPr>
          <a:lstStyle/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r>
              <a:rPr lang="cs-CZ" sz="2400" b="1" dirty="0" smtClean="0">
                <a:solidFill>
                  <a:schemeClr val="bg1"/>
                </a:solidFill>
              </a:rPr>
              <a:t>Určeno žákům 6. ročníku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Opakování – Magnetické vlastnosti látek část 1.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3 opakovací snímky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1 snímek se zadáním testu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2 snímek správné odpovědi testu</a:t>
            </a:r>
          </a:p>
          <a:p>
            <a:pPr marL="457200" indent="-457200"/>
            <a:endParaRPr lang="cs-CZ" sz="1900" b="1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Snímek 1 - 3 – žákovy se zobrazí otázky na které odpoví  </a:t>
            </a: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                     - správnost odpovědi si ověří kliknutím myší</a:t>
            </a:r>
          </a:p>
          <a:p>
            <a:pPr marL="457200" indent="-457200"/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Snímek  4  - zadání otázek  testu</a:t>
            </a:r>
          </a:p>
          <a:p>
            <a:pPr marL="457200" indent="-457200"/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 Snímek 5 – výsledky testu                </a:t>
            </a: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1600" dirty="0" smtClean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77072"/>
            <a:ext cx="3838828" cy="206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Magnetické vlastnosti látek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080120"/>
          </a:xfrm>
        </p:spPr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OPAKOVÁNÍ</a:t>
            </a:r>
            <a:endParaRPr lang="cs-CZ" sz="4400" dirty="0">
              <a:solidFill>
                <a:schemeClr val="bg1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005064"/>
            <a:ext cx="3838828" cy="206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Odpovězte na následující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99592" y="1700808"/>
            <a:ext cx="6075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1. Jaké látky mají magnetické vlastnosti?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355976" y="2276872"/>
            <a:ext cx="4788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Magnety a feromagnetické látky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71600" y="3284984"/>
            <a:ext cx="4363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2. Vyjmenuj druhy magnetů.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364088" y="328498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Přírodní a umělé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71600" y="4221088"/>
            <a:ext cx="5243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3. Z jaké látky je přírodní magnet?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1600" y="5445224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4. Z jaké látky je umělý magnet?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843808" y="4797152"/>
            <a:ext cx="6012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Železná ruda=magnetovec=magnetit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724128" y="60212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Feritu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7020272" y="5301208"/>
            <a:ext cx="1829374" cy="98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9361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Odpověz: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62880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5. Feromagnetické látky jsou látky, které </a:t>
            </a:r>
            <a:r>
              <a:rPr lang="cs-CZ" sz="2800" dirty="0" smtClean="0">
                <a:solidFill>
                  <a:schemeClr val="bg1"/>
                </a:solidFill>
              </a:rPr>
              <a:t>..............................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436096" y="1484784"/>
            <a:ext cx="3059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reagují s magnetem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6. kobalt, nikl a železo patří mezi látky </a:t>
            </a:r>
            <a:r>
              <a:rPr lang="cs-CZ" sz="2800" dirty="0" smtClean="0">
                <a:solidFill>
                  <a:schemeClr val="bg1"/>
                </a:solidFill>
              </a:rPr>
              <a:t>.........................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436096" y="242088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feromagnetické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357301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7. Vysvětli pojem netečné pásmo.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515719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Co je to magnetka?</a:t>
            </a:r>
            <a:endParaRPr lang="cs-CZ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2987824" y="4149080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Nepřitahuje kovové předměty, protože zde nepůsobí žádná magnetická síla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23728" y="580526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Ocelový plíšek, který se otáčí kolem své osy.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6660232" y="332656"/>
            <a:ext cx="1829374" cy="98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332656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9. Jaké látky patří mezi feromagnetické?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436096" y="76470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Kobalt, nikl, železo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1412776"/>
            <a:ext cx="781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10. Jak značíme jižní pól magnetu a jakou má barvu?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96136" y="19888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solidFill>
                  <a:srgbClr val="002060"/>
                </a:solidFill>
              </a:rPr>
              <a:t> ,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modrou barvu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5536" y="2708920"/>
            <a:ext cx="7019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11.  Kde se nachází netečné pásmo u magnetu?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355976" y="335699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Uprostřed magnetu 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3528" y="414908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12. Jak se nazývá zařízení, které ukazuje směr působení magnetické síly?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08104" y="472514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Magnetka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7544" y="55892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13. Jak nazýváme červený pól magnetu a jak ho značíme?</a:t>
            </a:r>
            <a:endParaRPr lang="cs-CZ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364088" y="623731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Severní pól, značíme 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361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1196752"/>
            <a:ext cx="831641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Feromagnetické látky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jsou látky, které ...........................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Nakresli a popiš tyčový magnet.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Co je to magnetka?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Times New Roman" pitchFamily="18" charset="0"/>
              </a:rPr>
              <a:t>4.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Vysvětli pojem netečné pásmo.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6588224" y="4365104"/>
            <a:ext cx="1296144" cy="1584176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12700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92D05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B.</a:t>
            </a:r>
            <a:endParaRPr lang="cs-CZ" sz="3600" kern="10" spc="0" dirty="0">
              <a:ln w="12700">
                <a:solidFill>
                  <a:srgbClr val="008000"/>
                </a:solidFill>
                <a:round/>
                <a:headEnd/>
                <a:tailEnd/>
              </a:ln>
              <a:solidFill>
                <a:srgbClr val="92D05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179512" y="3995772"/>
            <a:ext cx="874846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Co jsou to feromagnetické látky?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Z čeho může být magnet vyroben?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Jak se nazývá zařízení, které ukazuje směr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   působení magnetické síly?</a:t>
            </a:r>
            <a:endParaRPr lang="cs-CZ" sz="2400" dirty="0" smtClean="0">
              <a:solidFill>
                <a:schemeClr val="bg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Jaké jsou druhy magnetů?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WordArt 2"/>
          <p:cNvSpPr>
            <a:spLocks noChangeArrowheads="1" noChangeShapeType="1" noTextEdit="1"/>
          </p:cNvSpPr>
          <p:nvPr/>
        </p:nvSpPr>
        <p:spPr bwMode="auto">
          <a:xfrm>
            <a:off x="7308304" y="1268760"/>
            <a:ext cx="1296144" cy="1584176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A</a:t>
            </a:r>
            <a:r>
              <a:rPr lang="cs-CZ" sz="3600" kern="10" spc="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.</a:t>
            </a:r>
            <a:endParaRPr lang="cs-CZ" sz="3600" kern="10" spc="0" dirty="0">
              <a:ln w="12700">
                <a:solidFill>
                  <a:srgbClr val="0070C0"/>
                </a:solidFill>
                <a:round/>
                <a:headEnd/>
                <a:tailEnd/>
              </a:ln>
              <a:solidFill>
                <a:srgbClr val="0070C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cxnSp>
        <p:nvCxnSpPr>
          <p:cNvPr id="9" name="Straight Connector 8"/>
          <p:cNvCxnSpPr/>
          <p:nvPr/>
        </p:nvCxnSpPr>
        <p:spPr bwMode="auto">
          <a:xfrm>
            <a:off x="395536" y="3429000"/>
            <a:ext cx="8568952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5364088" y="188640"/>
            <a:ext cx="1541342" cy="828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772400" cy="792088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Odpovědi testu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WordArt 2"/>
          <p:cNvSpPr>
            <a:spLocks noChangeArrowheads="1" noChangeShapeType="1" noTextEdit="1"/>
          </p:cNvSpPr>
          <p:nvPr/>
        </p:nvSpPr>
        <p:spPr bwMode="auto">
          <a:xfrm>
            <a:off x="7236296" y="1124744"/>
            <a:ext cx="1296144" cy="1584176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A</a:t>
            </a:r>
            <a:r>
              <a:rPr lang="cs-CZ" sz="3600" kern="10" spc="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.</a:t>
            </a:r>
            <a:endParaRPr lang="cs-CZ" sz="3600" kern="10" spc="0" dirty="0">
              <a:ln w="12700">
                <a:solidFill>
                  <a:srgbClr val="0070C0"/>
                </a:solidFill>
                <a:round/>
                <a:headEnd/>
                <a:tailEnd/>
              </a:ln>
              <a:solidFill>
                <a:srgbClr val="0070C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4" name="WordArt 2"/>
          <p:cNvSpPr>
            <a:spLocks noChangeArrowheads="1" noChangeShapeType="1" noTextEdit="1"/>
          </p:cNvSpPr>
          <p:nvPr/>
        </p:nvSpPr>
        <p:spPr bwMode="auto">
          <a:xfrm>
            <a:off x="7380312" y="4869160"/>
            <a:ext cx="1296144" cy="1584176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12700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92D05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B.</a:t>
            </a:r>
            <a:endParaRPr lang="cs-CZ" sz="3600" kern="10" spc="0" dirty="0">
              <a:ln w="12700">
                <a:solidFill>
                  <a:srgbClr val="008000"/>
                </a:solidFill>
                <a:round/>
                <a:headEnd/>
                <a:tailEnd/>
              </a:ln>
              <a:solidFill>
                <a:srgbClr val="92D05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1520" y="836712"/>
            <a:ext cx="85689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Reagují s magnetem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schemeClr val="bg1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Tenký ocelový plíšek, který se otáčí kolem své osy a ukazuje směr působení mag. síly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Times New Roman" pitchFamily="18" charset="0"/>
              </a:rPr>
              <a:t>4.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Nachází se uprostřed magnetu, Nepřitahuje žádné kovové předměty, nepůsobí zde žádná magnetická síla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907704" y="1412776"/>
            <a:ext cx="1728192" cy="360040"/>
          </a:xfrm>
          <a:prstGeom prst="rect">
            <a:avLst/>
          </a:prstGeom>
          <a:solidFill>
            <a:srgbClr val="00B0F0"/>
          </a:solidFill>
          <a:ln w="12700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3635896" y="1412776"/>
            <a:ext cx="1728192" cy="360040"/>
          </a:xfrm>
          <a:prstGeom prst="rect">
            <a:avLst/>
          </a:prstGeom>
          <a:solidFill>
            <a:srgbClr val="C00000"/>
          </a:solidFill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355976" y="1052736"/>
            <a:ext cx="360040" cy="360040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788024" y="90872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bg1"/>
                  </a:solidFill>
                </a:ln>
              </a:rPr>
              <a:t>Severní pól - N</a:t>
            </a:r>
            <a:endParaRPr lang="cs-CZ" sz="2400" dirty="0">
              <a:ln>
                <a:solidFill>
                  <a:schemeClr val="bg1"/>
                </a:solidFill>
              </a:ln>
            </a:endParaRP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2339752" y="1772816"/>
            <a:ext cx="360040" cy="432048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907704" y="213285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bg1"/>
                  </a:solidFill>
                </a:ln>
              </a:rPr>
              <a:t>Jižní pól - S</a:t>
            </a:r>
            <a:endParaRPr lang="cs-CZ" sz="2400" dirty="0">
              <a:ln>
                <a:solidFill>
                  <a:schemeClr val="bg1"/>
                </a:solidFill>
              </a:ln>
            </a:endParaRPr>
          </a:p>
        </p:txBody>
      </p:sp>
      <p:cxnSp>
        <p:nvCxnSpPr>
          <p:cNvPr id="21" name="Straight Arrow Connector 20"/>
          <p:cNvCxnSpPr/>
          <p:nvPr/>
        </p:nvCxnSpPr>
        <p:spPr bwMode="auto">
          <a:xfrm flipH="1" flipV="1">
            <a:off x="3635896" y="1772816"/>
            <a:ext cx="432048" cy="504056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067944" y="206084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Netečné pásmo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27" name="Straight Connector 26"/>
          <p:cNvCxnSpPr/>
          <p:nvPr/>
        </p:nvCxnSpPr>
        <p:spPr bwMode="auto">
          <a:xfrm>
            <a:off x="179512" y="4581128"/>
            <a:ext cx="8712968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23528" y="5011341"/>
            <a:ext cx="727280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1.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Látky, které reagují s magnetem (kobalt, nikl, železo)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Z železné rudy nebo feritu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Magnetka </a:t>
            </a:r>
            <a:endParaRPr lang="cs-CZ" sz="2400" dirty="0" smtClean="0">
              <a:solidFill>
                <a:schemeClr val="bg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4. Přírodní a umělé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72400" cy="80317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 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8" y="1196752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KOLÁŘOVÁ, Doc. RNDr.Růžena; BOHUNĚK, CSc. PaedDr Jiří . </a:t>
            </a:r>
            <a:r>
              <a:rPr lang="cs-CZ" sz="2400" i="1" dirty="0" smtClean="0">
                <a:solidFill>
                  <a:schemeClr val="bg1"/>
                </a:solidFill>
              </a:rPr>
              <a:t>Fyzika pro 6.ročník Základní školy. Tiskárny Havlíčkův Brod : Prometheus, 2003. 159 s.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67544" y="3068960"/>
            <a:ext cx="47091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Ilustrace: http://office.microsoft.com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16">
  <a:themeElements>
    <a:clrScheme name="">
      <a:dk1>
        <a:srgbClr val="969696"/>
      </a:dk1>
      <a:lt1>
        <a:srgbClr val="FFFFFF"/>
      </a:lt1>
      <a:dk2>
        <a:srgbClr val="000000"/>
      </a:dk2>
      <a:lt2>
        <a:srgbClr val="FFFFFF"/>
      </a:lt2>
      <a:accent1>
        <a:srgbClr val="FFCC00"/>
      </a:accent1>
      <a:accent2>
        <a:srgbClr val="CC3300"/>
      </a:accent2>
      <a:accent3>
        <a:srgbClr val="AAAAAA"/>
      </a:accent3>
      <a:accent4>
        <a:srgbClr val="DADADA"/>
      </a:accent4>
      <a:accent5>
        <a:srgbClr val="FFE2AA"/>
      </a:accent5>
      <a:accent6>
        <a:srgbClr val="B92D00"/>
      </a:accent6>
      <a:hlink>
        <a:srgbClr val="008080"/>
      </a:hlink>
      <a:folHlink>
        <a:srgbClr val="B2B2B2"/>
      </a:folHlink>
    </a:clrScheme>
    <a:fontScheme name="RUS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US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Theme16</Template>
  <TotalTime>252</TotalTime>
  <Words>467</Words>
  <Application>Microsoft Office PowerPoint</Application>
  <PresentationFormat>On-screen Show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Theme16</vt:lpstr>
      <vt:lpstr>Slide 1</vt:lpstr>
      <vt:lpstr>Anotace:</vt:lpstr>
      <vt:lpstr>Magnetické vlastnosti látek</vt:lpstr>
      <vt:lpstr>Odpovězte na následující otázky</vt:lpstr>
      <vt:lpstr>Odpověz:</vt:lpstr>
      <vt:lpstr>Slide 6</vt:lpstr>
      <vt:lpstr>TEST</vt:lpstr>
      <vt:lpstr>Odpovědi testu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vlastnosti látek</dc:title>
  <dc:creator>kb</dc:creator>
  <cp:lastModifiedBy>kb1</cp:lastModifiedBy>
  <cp:revision>25</cp:revision>
  <dcterms:created xsi:type="dcterms:W3CDTF">2011-12-12T10:50:17Z</dcterms:created>
  <dcterms:modified xsi:type="dcterms:W3CDTF">2012-05-25T18:00:40Z</dcterms:modified>
</cp:coreProperties>
</file>