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0A88376-AE65-4CBB-BD52-05A890F1AC8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B14540D-95AC-4F3F-B21E-9CC9AF2C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Anotace: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sz="260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smtClean="0">
                <a:latin typeface="Arial" pitchFamily="34" charset="0"/>
                <a:cs typeface="Arial" pitchFamily="34" charset="0"/>
              </a:rPr>
              <a:t>. ročníku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slouží k výkladu slovní zásoby k tématu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Meine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Familie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algn="l"/>
            <a:r>
              <a:rPr lang="cs-CZ" sz="2600" dirty="0" smtClean="0">
                <a:latin typeface="Arial" pitchFamily="34" charset="0"/>
                <a:cs typeface="Arial" pitchFamily="34" charset="0"/>
              </a:rPr>
              <a:t> Období: leden-květen 2012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42910" y="428604"/>
            <a:ext cx="7643866" cy="3046988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Meine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Familie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Autor: Mgr. Marta Samlerová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materiálu: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VY_22_INOVACE_31/II.SADA_MEINE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FAMILIE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326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11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Mutter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Marika.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Mutter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000372"/>
            <a:ext cx="350046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400816" cy="216198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</a:t>
            </a:r>
            <a:r>
              <a:rPr lang="cs-CZ" sz="3200" dirty="0" smtClean="0"/>
              <a:t> Vater.</a:t>
            </a:r>
          </a:p>
          <a:p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Rolf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</a:t>
            </a:r>
            <a:r>
              <a:rPr lang="cs-CZ" sz="3200" dirty="0" smtClean="0"/>
              <a:t> Vater?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928934"/>
            <a:ext cx="3471874" cy="3471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5400684" cy="2090548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Bruder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Tony.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</a:t>
            </a:r>
            <a:r>
              <a:rPr lang="cs-CZ" sz="3200" dirty="0" smtClean="0"/>
              <a:t> </a:t>
            </a:r>
            <a:r>
              <a:rPr lang="cs-CZ" sz="3200" dirty="0" err="1" smtClean="0"/>
              <a:t>Bruder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00688" y="3000372"/>
            <a:ext cx="3543312" cy="354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186502" cy="1876233"/>
          </a:xfrm>
        </p:spPr>
        <p:txBody>
          <a:bodyPr/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Karoline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3243250"/>
            <a:ext cx="3614750" cy="36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5757874" cy="1947671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Opa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Opa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Herbert.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</a:t>
            </a:r>
            <a:r>
              <a:rPr lang="cs-CZ" sz="3200" dirty="0" smtClean="0"/>
              <a:t> </a:t>
            </a:r>
            <a:r>
              <a:rPr lang="cs-CZ" sz="3200" dirty="0" err="1" smtClean="0"/>
              <a:t>Opa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714620"/>
            <a:ext cx="3900502" cy="3900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5543560" cy="2090548"/>
          </a:xfrm>
        </p:spPr>
        <p:txBody>
          <a:bodyPr/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Anna.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72060" y="2786058"/>
            <a:ext cx="3829064" cy="3829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2590613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Tante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Onkel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Tante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Paula. </a:t>
            </a:r>
          </a:p>
          <a:p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Onkel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Peter.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Tante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Onkel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3714752"/>
            <a:ext cx="4143404" cy="285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519308"/>
          </a:xfrm>
        </p:spPr>
        <p:txBody>
          <a:bodyPr/>
          <a:lstStyle/>
          <a:p>
            <a:r>
              <a:rPr lang="cs-CZ" dirty="0" smtClean="0"/>
              <a:t>Obrázky byly použity z galerie office.microsoft.com, použito </a:t>
            </a:r>
            <a:r>
              <a:rPr lang="cs-CZ" dirty="0" smtClean="0"/>
              <a:t>20.1.2012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</TotalTime>
  <Words>165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 </vt:lpstr>
      <vt:lpstr>Wer ist das?</vt:lpstr>
      <vt:lpstr>Wer ist das?</vt:lpstr>
      <vt:lpstr>Wer ist das?</vt:lpstr>
      <vt:lpstr>Wer ist das?</vt:lpstr>
      <vt:lpstr>Wer ist das?</vt:lpstr>
      <vt:lpstr>Wer ist das?</vt:lpstr>
      <vt:lpstr>Wer sind sie?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SCHOOL</dc:title>
  <dc:creator>Michaela</dc:creator>
  <cp:lastModifiedBy>Rumcajs</cp:lastModifiedBy>
  <cp:revision>11</cp:revision>
  <dcterms:created xsi:type="dcterms:W3CDTF">2011-12-29T12:52:20Z</dcterms:created>
  <dcterms:modified xsi:type="dcterms:W3CDTF">2012-05-17T12:06:01Z</dcterms:modified>
</cp:coreProperties>
</file>