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1" r:id="rId2"/>
    <p:sldId id="257" r:id="rId3"/>
    <p:sldId id="258" r:id="rId4"/>
    <p:sldId id="259" r:id="rId5"/>
    <p:sldId id="263" r:id="rId6"/>
    <p:sldId id="260" r:id="rId7"/>
    <p:sldId id="261" r:id="rId8"/>
    <p:sldId id="268" r:id="rId9"/>
    <p:sldId id="269" r:id="rId10"/>
    <p:sldId id="270" r:id="rId11"/>
    <p:sldId id="264" r:id="rId12"/>
    <p:sldId id="265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61E989-0FD8-4390-9A68-14A41DBFA0A3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7D9A980-E58D-412E-88DA-AC7435B36F7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1214422"/>
            <a:ext cx="7772400" cy="1829761"/>
          </a:xfrm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l"/>
            <a:r>
              <a:rPr lang="cs-CZ" sz="2000" dirty="0" smtClean="0">
                <a:effectLst/>
              </a:rPr>
              <a:t/>
            </a:r>
            <a:br>
              <a:rPr lang="cs-CZ" sz="2000" dirty="0" smtClean="0">
                <a:effectLst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Jazyk a jazyková komunikace, Německý jazyk, In der </a:t>
            </a:r>
            <a:r>
              <a:rPr lang="cs-CZ" sz="2000" b="0" dirty="0" err="1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Schule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Mgr. Marta Samlerová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materiálu:  VY_22_INOVACE_34/II.SADA_IN DER SCHULE</a:t>
            </a:r>
            <a:endParaRPr lang="cs-CZ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Prezentace je určena pro žáky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3 .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ročníku, slouží k výkladu učiva In der Schule. </a:t>
            </a:r>
          </a:p>
          <a:p>
            <a:pPr algn="l"/>
            <a:r>
              <a:rPr lang="cs-CZ" sz="2000" dirty="0" smtClean="0">
                <a:latin typeface="Arial" pitchFamily="34" charset="0"/>
                <a:cs typeface="Arial" pitchFamily="34" charset="0"/>
              </a:rPr>
              <a:t> Období: leden-květen 2012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In der </a:t>
            </a:r>
            <a:r>
              <a:rPr lang="cs-CZ" sz="4800" b="1" dirty="0" err="1" smtClean="0"/>
              <a:t>Schule</a:t>
            </a:r>
            <a:endParaRPr lang="cs-CZ" sz="4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62151"/>
            <a:ext cx="3786214" cy="2766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2943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DIE SCHULTASCHE /DÍ ŠULTAŠE/</a:t>
            </a:r>
          </a:p>
          <a:p>
            <a:r>
              <a:rPr lang="cs-CZ" dirty="0" smtClean="0"/>
              <a:t>DIE TASCHE /DÍ TAŠE/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1027" name="Picture 3" descr="C:\Users\Michala\AppData\Local\Microsoft\Windows\Temporary Internet Files\Content.IE5\VNKKUZLA\MC9000239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717" y="1694507"/>
            <a:ext cx="3482566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29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DAS BUCH /DAS BŮCH/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2051" name="Picture 3" descr="C:\Users\Michala\AppData\Local\Microsoft\Windows\Temporary Internet Files\Content.IE5\VNKKUZLA\MC90043481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88840"/>
            <a:ext cx="3146534" cy="314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3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DAS HEFT /</a:t>
            </a:r>
            <a:r>
              <a:rPr lang="cs-CZ" dirty="0" err="1" smtClean="0"/>
              <a:t>das</a:t>
            </a:r>
            <a:r>
              <a:rPr lang="cs-CZ" dirty="0" smtClean="0"/>
              <a:t> heft/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 descr="C:\Users\Michala\AppData\Local\Microsoft\Windows\Temporary Internet Files\Content.IE5\ITX8R95L\MC9004154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883" y="1794849"/>
            <a:ext cx="4442234" cy="326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21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Der </a:t>
            </a:r>
            <a:r>
              <a:rPr lang="cs-CZ" dirty="0" err="1" smtClean="0"/>
              <a:t>Bleistift</a:t>
            </a:r>
            <a:r>
              <a:rPr lang="cs-CZ" dirty="0" smtClean="0"/>
              <a:t> /der </a:t>
            </a:r>
            <a:r>
              <a:rPr lang="cs-CZ" dirty="0" err="1" smtClean="0"/>
              <a:t>blajštift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428736"/>
            <a:ext cx="3343292" cy="334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3652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Die Federtasche /dí </a:t>
            </a:r>
            <a:r>
              <a:rPr lang="cs-CZ" dirty="0" smtClean="0"/>
              <a:t>fédrtaše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074" name="Picture 2" descr="C:\Users\Michala\AppData\Local\Microsoft\Windows\Temporary Internet Files\Content.IE5\6E7ZBIT3\MC900234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88840"/>
            <a:ext cx="3514727" cy="310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75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0034" y="4714884"/>
            <a:ext cx="8186766" cy="1292407"/>
          </a:xfrm>
        </p:spPr>
        <p:txBody>
          <a:bodyPr/>
          <a:lstStyle/>
          <a:p>
            <a:r>
              <a:rPr lang="cs-CZ" dirty="0" smtClean="0"/>
              <a:t>DER FARBSTIFT / der </a:t>
            </a:r>
            <a:r>
              <a:rPr lang="cs-CZ" dirty="0" err="1" smtClean="0"/>
              <a:t>farbštift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00298" y="1571612"/>
            <a:ext cx="357190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5000636"/>
            <a:ext cx="8258204" cy="1006655"/>
          </a:xfrm>
        </p:spPr>
        <p:txBody>
          <a:bodyPr/>
          <a:lstStyle/>
          <a:p>
            <a:r>
              <a:rPr lang="cs-CZ" dirty="0" smtClean="0"/>
              <a:t>DIE RADIERGUMMI /dí </a:t>
            </a:r>
            <a:r>
              <a:rPr lang="cs-CZ" dirty="0" smtClean="0"/>
              <a:t>radírgumi/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714488"/>
            <a:ext cx="3057540" cy="3057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4786322"/>
            <a:ext cx="8258204" cy="1220969"/>
          </a:xfrm>
        </p:spPr>
        <p:txBody>
          <a:bodyPr/>
          <a:lstStyle/>
          <a:p>
            <a:r>
              <a:rPr lang="cs-CZ" dirty="0" smtClean="0"/>
              <a:t>DER SPITZER /der </a:t>
            </a:r>
            <a:r>
              <a:rPr lang="cs-CZ" dirty="0" smtClean="0"/>
              <a:t>špicr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571612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ichala\AppData\Local\Microsoft\Windows\Temporary Internet Files\Content.IE5\6E7ZBIT3\MC900234087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5724" y="2556764"/>
            <a:ext cx="2301089" cy="203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3813058" y="1600201"/>
            <a:ext cx="5079422" cy="4205064"/>
          </a:xfrm>
        </p:spPr>
        <p:txBody>
          <a:bodyPr>
            <a:noAutofit/>
          </a:bodyPr>
          <a:lstStyle/>
          <a:p>
            <a:endParaRPr lang="cs-CZ" sz="2400" dirty="0" smtClean="0"/>
          </a:p>
          <a:p>
            <a:pPr lvl="1"/>
            <a:r>
              <a:rPr lang="cs-CZ" dirty="0" smtClean="0"/>
              <a:t>DER RADIERGUMMI /</a:t>
            </a:r>
            <a:r>
              <a:rPr lang="cs-CZ" dirty="0" err="1" smtClean="0"/>
              <a:t>dí</a:t>
            </a:r>
            <a:r>
              <a:rPr lang="cs-CZ" dirty="0" smtClean="0"/>
              <a:t> </a:t>
            </a:r>
            <a:r>
              <a:rPr lang="cs-CZ" dirty="0" err="1" smtClean="0"/>
              <a:t>radírgumi</a:t>
            </a:r>
            <a:r>
              <a:rPr lang="cs-CZ" dirty="0" smtClean="0"/>
              <a:t>/</a:t>
            </a:r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DER BLEISTIFT /der </a:t>
            </a:r>
            <a:r>
              <a:rPr lang="cs-CZ" dirty="0" err="1" smtClean="0"/>
              <a:t>blaštift</a:t>
            </a:r>
            <a:r>
              <a:rPr lang="cs-CZ" dirty="0" smtClean="0"/>
              <a:t>/</a:t>
            </a:r>
          </a:p>
          <a:p>
            <a:pPr lvl="1"/>
            <a:endParaRPr lang="cs-CZ" sz="2400" dirty="0"/>
          </a:p>
          <a:p>
            <a:pPr lvl="1"/>
            <a:r>
              <a:rPr lang="cs-CZ" dirty="0" smtClean="0"/>
              <a:t>DER FARBSTIFT</a:t>
            </a:r>
            <a:r>
              <a:rPr lang="cs-CZ" sz="2400" dirty="0" smtClean="0"/>
              <a:t> /der </a:t>
            </a:r>
            <a:r>
              <a:rPr lang="cs-CZ" sz="2400" dirty="0" err="1" smtClean="0"/>
              <a:t>farbštift</a:t>
            </a:r>
            <a:r>
              <a:rPr lang="cs-CZ" sz="2400" dirty="0" smtClean="0"/>
              <a:t>/</a:t>
            </a:r>
          </a:p>
          <a:p>
            <a:pPr lvl="1"/>
            <a:endParaRPr lang="cs-CZ" dirty="0"/>
          </a:p>
          <a:p>
            <a:pPr lvl="1"/>
            <a:r>
              <a:rPr lang="cs-CZ" dirty="0" smtClean="0"/>
              <a:t>DER KULI</a:t>
            </a:r>
            <a:r>
              <a:rPr lang="cs-CZ" sz="2400" dirty="0" smtClean="0"/>
              <a:t> /</a:t>
            </a:r>
            <a:r>
              <a:rPr lang="cs-CZ" dirty="0" smtClean="0"/>
              <a:t>der kulí</a:t>
            </a:r>
            <a:r>
              <a:rPr lang="cs-CZ" sz="2400" dirty="0" smtClean="0"/>
              <a:t>/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in der </a:t>
            </a:r>
            <a:r>
              <a:rPr lang="cs-CZ" dirty="0" err="1" smtClean="0"/>
              <a:t>Federtasche</a:t>
            </a:r>
            <a:r>
              <a:rPr lang="cs-CZ" dirty="0" smtClean="0"/>
              <a:t>?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370040" y="3573016"/>
            <a:ext cx="198593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1511660" y="2348880"/>
            <a:ext cx="2844316" cy="6120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796834" y="4149080"/>
            <a:ext cx="2559142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955994" y="3863808"/>
            <a:ext cx="2399982" cy="645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chala\AppData\Local\Microsoft\Windows\Temporary Internet Files\Content.IE5\6E7ZBIT3\MC900023979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17" y="2009626"/>
            <a:ext cx="3482566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DIE SCHULTASCHE</a:t>
            </a:r>
          </a:p>
          <a:p>
            <a:r>
              <a:rPr lang="cs-CZ" dirty="0" smtClean="0"/>
              <a:t>DAS BUCH</a:t>
            </a:r>
          </a:p>
          <a:p>
            <a:r>
              <a:rPr lang="cs-CZ" dirty="0" smtClean="0"/>
              <a:t>DIE FEDERTASCHE</a:t>
            </a:r>
          </a:p>
          <a:p>
            <a:r>
              <a:rPr lang="cs-CZ" dirty="0" smtClean="0"/>
              <a:t>DAS HEFT</a:t>
            </a:r>
          </a:p>
          <a:p>
            <a:r>
              <a:rPr lang="cs-CZ" dirty="0" smtClean="0"/>
              <a:t>DER KULI</a:t>
            </a:r>
          </a:p>
          <a:p>
            <a:r>
              <a:rPr lang="cs-CZ" dirty="0" smtClean="0"/>
              <a:t>DER BLEISTIFT</a:t>
            </a:r>
          </a:p>
          <a:p>
            <a:r>
              <a:rPr lang="cs-CZ" dirty="0" smtClean="0"/>
              <a:t>DIE RADIERGUMMI</a:t>
            </a:r>
          </a:p>
          <a:p>
            <a:r>
              <a:rPr lang="cs-CZ" dirty="0" smtClean="0"/>
              <a:t>DER FARBSTIFT</a:t>
            </a:r>
          </a:p>
          <a:p>
            <a:r>
              <a:rPr lang="cs-CZ" dirty="0" smtClean="0"/>
              <a:t>DER SPITZER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in der </a:t>
            </a:r>
            <a:r>
              <a:rPr lang="cs-CZ" dirty="0" err="1" smtClean="0"/>
              <a:t>Tasche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375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7972452" cy="3090680"/>
          </a:xfrm>
        </p:spPr>
        <p:txBody>
          <a:bodyPr/>
          <a:lstStyle/>
          <a:p>
            <a:r>
              <a:rPr lang="cs-CZ" dirty="0" smtClean="0"/>
              <a:t>Obrázky byly použity z galerie office.</a:t>
            </a:r>
            <a:r>
              <a:rPr lang="cs-CZ" dirty="0" err="1" smtClean="0"/>
              <a:t>microsoft.com</a:t>
            </a:r>
            <a:r>
              <a:rPr lang="cs-CZ" dirty="0" smtClean="0"/>
              <a:t>, použito 8.1.2012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244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84</TotalTime>
  <Words>193</Words>
  <Application>Microsoft Office PowerPoint</Application>
  <PresentationFormat>On-screen Show (4:3)</PresentationFormat>
  <Paragraphs>88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Shluk</vt:lpstr>
      <vt:lpstr> Název školy: ZŠ Varnsdorf, Edisonova 2821, okres Děčín, příspěvková organizace Jazyk a jazyková komunikace, Německý jazyk, In der Schule  Autor: Mgr. Marta Samlerová Název materiálu:  VY_22_INOVACE_34/II.SADA_IN DER SCHULE</vt:lpstr>
      <vt:lpstr>PowerPoint Presentation</vt:lpstr>
      <vt:lpstr>Was brauche ich in der Schule:</vt:lpstr>
      <vt:lpstr>Was brauche ich in der Schule:</vt:lpstr>
      <vt:lpstr>Was brauche ich in der Schule:</vt:lpstr>
      <vt:lpstr>Was brauche ich in der Schule:</vt:lpstr>
      <vt:lpstr>Was brauche ich in der Schule:</vt:lpstr>
      <vt:lpstr>Was brauche ich in der Schule:</vt:lpstr>
      <vt:lpstr>Was brauche ich in der Schule</vt:lpstr>
      <vt:lpstr>Was brauche ich in der Schule:</vt:lpstr>
      <vt:lpstr>Was hast du in der Federtasche?</vt:lpstr>
      <vt:lpstr>Was hast du in der Tasche?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schoolthings</dc:title>
  <dc:creator>Michaela</dc:creator>
  <cp:lastModifiedBy>Valued Acer Customer</cp:lastModifiedBy>
  <cp:revision>13</cp:revision>
  <dcterms:created xsi:type="dcterms:W3CDTF">2012-01-08T06:41:55Z</dcterms:created>
  <dcterms:modified xsi:type="dcterms:W3CDTF">2012-05-28T12:20:14Z</dcterms:modified>
</cp:coreProperties>
</file>