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7AA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2E7D92-32DF-470E-B585-CF029FC7E829}" type="doc">
      <dgm:prSet loTypeId="urn:microsoft.com/office/officeart/2005/8/layout/hProcess11" loCatId="process" qsTypeId="urn:microsoft.com/office/officeart/2005/8/quickstyle/3d1" qsCatId="3D" csTypeId="urn:microsoft.com/office/officeart/2005/8/colors/accent1_2" csCatId="accent1" phldr="1"/>
      <dgm:spPr/>
    </dgm:pt>
    <dgm:pt modelId="{4FF3CEAC-0A84-4E2D-BDA1-632ED7609E43}">
      <dgm:prSet phldrT="[Text]" custT="1"/>
      <dgm:spPr/>
      <dgm:t>
        <a:bodyPr/>
        <a:lstStyle/>
        <a:p>
          <a:r>
            <a:rPr lang="cs-CZ" sz="2400" dirty="0" smtClean="0"/>
            <a:t>500 př.n.l</a:t>
          </a:r>
          <a:r>
            <a:rPr lang="cs-CZ" sz="2800" dirty="0" smtClean="0"/>
            <a:t>.</a:t>
          </a:r>
          <a:endParaRPr lang="cs-CZ" sz="2800" dirty="0"/>
        </a:p>
      </dgm:t>
    </dgm:pt>
    <dgm:pt modelId="{D6E10BA5-4F5D-44FF-9B35-A63CDEE29A45}" type="parTrans" cxnId="{705C1548-436A-47B0-88C1-16A264896837}">
      <dgm:prSet/>
      <dgm:spPr/>
      <dgm:t>
        <a:bodyPr/>
        <a:lstStyle/>
        <a:p>
          <a:endParaRPr lang="cs-CZ"/>
        </a:p>
      </dgm:t>
    </dgm:pt>
    <dgm:pt modelId="{7BED094E-FEEF-47FB-80FE-9A42A15CC0B3}" type="sibTrans" cxnId="{705C1548-436A-47B0-88C1-16A264896837}">
      <dgm:prSet/>
      <dgm:spPr/>
      <dgm:t>
        <a:bodyPr/>
        <a:lstStyle/>
        <a:p>
          <a:endParaRPr lang="cs-CZ"/>
        </a:p>
      </dgm:t>
    </dgm:pt>
    <dgm:pt modelId="{2C94F1DD-6040-4780-9C5C-3258A8B8EA4E}">
      <dgm:prSet phldrT="[Text]" custT="1"/>
      <dgm:spPr/>
      <dgm:t>
        <a:bodyPr/>
        <a:lstStyle/>
        <a:p>
          <a:r>
            <a:rPr lang="cs-CZ" sz="2400" dirty="0" smtClean="0"/>
            <a:t>200 př.n.l.</a:t>
          </a:r>
          <a:endParaRPr lang="cs-CZ" sz="2400" dirty="0"/>
        </a:p>
      </dgm:t>
    </dgm:pt>
    <dgm:pt modelId="{CD5F99E0-0672-4F99-9EE8-5ED8C4CB7ECF}" type="parTrans" cxnId="{A347E4FE-A72D-4561-8086-FC0E8AFA8B75}">
      <dgm:prSet/>
      <dgm:spPr/>
      <dgm:t>
        <a:bodyPr/>
        <a:lstStyle/>
        <a:p>
          <a:endParaRPr lang="cs-CZ"/>
        </a:p>
      </dgm:t>
    </dgm:pt>
    <dgm:pt modelId="{35EAE856-9E4C-4A14-A0A5-92FE58C21493}" type="sibTrans" cxnId="{A347E4FE-A72D-4561-8086-FC0E8AFA8B75}">
      <dgm:prSet/>
      <dgm:spPr/>
      <dgm:t>
        <a:bodyPr/>
        <a:lstStyle/>
        <a:p>
          <a:endParaRPr lang="cs-CZ"/>
        </a:p>
      </dgm:t>
    </dgm:pt>
    <dgm:pt modelId="{327F7C1F-E6DD-4D9D-A546-DA80E0960D3D}">
      <dgm:prSet phldrT="[Text]"/>
      <dgm:spPr/>
      <dgm:t>
        <a:bodyPr/>
        <a:lstStyle/>
        <a:p>
          <a:r>
            <a:rPr lang="cs-CZ" b="1" dirty="0" smtClean="0"/>
            <a:t>0</a:t>
          </a:r>
          <a:endParaRPr lang="cs-CZ" b="1" dirty="0"/>
        </a:p>
      </dgm:t>
    </dgm:pt>
    <dgm:pt modelId="{417FC54E-2ED7-445B-A0BB-10713E32DDE2}" type="parTrans" cxnId="{03FF4B8A-C5BC-4314-A6F9-9EA8A6381618}">
      <dgm:prSet/>
      <dgm:spPr/>
      <dgm:t>
        <a:bodyPr/>
        <a:lstStyle/>
        <a:p>
          <a:endParaRPr lang="cs-CZ"/>
        </a:p>
      </dgm:t>
    </dgm:pt>
    <dgm:pt modelId="{FC78D49B-0F19-460D-B63F-CFFD6901CF73}" type="sibTrans" cxnId="{03FF4B8A-C5BC-4314-A6F9-9EA8A6381618}">
      <dgm:prSet/>
      <dgm:spPr/>
      <dgm:t>
        <a:bodyPr/>
        <a:lstStyle/>
        <a:p>
          <a:endParaRPr lang="cs-CZ"/>
        </a:p>
      </dgm:t>
    </dgm:pt>
    <dgm:pt modelId="{3AAAB7CB-CBA7-40C9-A433-995BF16E6EB8}">
      <dgm:prSet phldrT="[Text]" custT="1"/>
      <dgm:spPr/>
      <dgm:t>
        <a:bodyPr/>
        <a:lstStyle/>
        <a:p>
          <a:r>
            <a:rPr lang="cs-CZ" sz="2400" dirty="0" smtClean="0"/>
            <a:t>200 n.l.</a:t>
          </a:r>
          <a:endParaRPr lang="cs-CZ" sz="2400" dirty="0"/>
        </a:p>
      </dgm:t>
    </dgm:pt>
    <dgm:pt modelId="{C15BFAC0-6441-448F-9B19-615BE52EEA10}" type="parTrans" cxnId="{9D3597B1-EB18-4FA6-A4A8-40450C0FEA7C}">
      <dgm:prSet/>
      <dgm:spPr/>
      <dgm:t>
        <a:bodyPr/>
        <a:lstStyle/>
        <a:p>
          <a:endParaRPr lang="cs-CZ"/>
        </a:p>
      </dgm:t>
    </dgm:pt>
    <dgm:pt modelId="{B108BD14-E95B-4A1D-9117-DC7DCFDF9562}" type="sibTrans" cxnId="{9D3597B1-EB18-4FA6-A4A8-40450C0FEA7C}">
      <dgm:prSet/>
      <dgm:spPr/>
      <dgm:t>
        <a:bodyPr/>
        <a:lstStyle/>
        <a:p>
          <a:endParaRPr lang="cs-CZ"/>
        </a:p>
      </dgm:t>
    </dgm:pt>
    <dgm:pt modelId="{246DA32E-48E0-4EC0-B497-544B43943912}">
      <dgm:prSet phldrT="[Text]" custT="1"/>
      <dgm:spPr/>
      <dgm:t>
        <a:bodyPr/>
        <a:lstStyle/>
        <a:p>
          <a:r>
            <a:rPr lang="cs-CZ" sz="2400" dirty="0" smtClean="0"/>
            <a:t>500 n.l.</a:t>
          </a:r>
          <a:endParaRPr lang="cs-CZ" sz="2400" dirty="0"/>
        </a:p>
      </dgm:t>
    </dgm:pt>
    <dgm:pt modelId="{89A8A3A0-6C23-451F-A357-E777981F2234}" type="parTrans" cxnId="{07FF000E-D5D6-4FD5-87F5-ACD0CB8892D2}">
      <dgm:prSet/>
      <dgm:spPr/>
      <dgm:t>
        <a:bodyPr/>
        <a:lstStyle/>
        <a:p>
          <a:endParaRPr lang="cs-CZ"/>
        </a:p>
      </dgm:t>
    </dgm:pt>
    <dgm:pt modelId="{B77828FF-76F0-4CD1-A64A-1056BD232FA0}" type="sibTrans" cxnId="{07FF000E-D5D6-4FD5-87F5-ACD0CB8892D2}">
      <dgm:prSet/>
      <dgm:spPr/>
      <dgm:t>
        <a:bodyPr/>
        <a:lstStyle/>
        <a:p>
          <a:endParaRPr lang="cs-CZ"/>
        </a:p>
      </dgm:t>
    </dgm:pt>
    <dgm:pt modelId="{7A8E057D-4E37-4DF6-B9EA-4D0C30E5DB99}" type="pres">
      <dgm:prSet presAssocID="{D12E7D92-32DF-470E-B585-CF029FC7E829}" presName="Name0" presStyleCnt="0">
        <dgm:presLayoutVars>
          <dgm:dir/>
          <dgm:resizeHandles val="exact"/>
        </dgm:presLayoutVars>
      </dgm:prSet>
      <dgm:spPr/>
    </dgm:pt>
    <dgm:pt modelId="{4E9A5967-DF43-4C9C-9C38-30E7DD879EC6}" type="pres">
      <dgm:prSet presAssocID="{D12E7D92-32DF-470E-B585-CF029FC7E829}" presName="arrow" presStyleLbl="bgShp" presStyleIdx="0" presStyleCnt="1" custScaleX="100000" custScaleY="39862" custLinFactNeighborX="-676" custLinFactNeighborY="-7585"/>
      <dgm:spPr>
        <a:solidFill>
          <a:schemeClr val="accent3">
            <a:lumMod val="75000"/>
          </a:schemeClr>
        </a:solidFill>
      </dgm:spPr>
    </dgm:pt>
    <dgm:pt modelId="{6906A9CA-6866-4EE5-A260-AE04E3D3BDB0}" type="pres">
      <dgm:prSet presAssocID="{D12E7D92-32DF-470E-B585-CF029FC7E829}" presName="points" presStyleCnt="0"/>
      <dgm:spPr/>
    </dgm:pt>
    <dgm:pt modelId="{4E9C892A-3BF3-4893-B9C5-7EDF1A196224}" type="pres">
      <dgm:prSet presAssocID="{4FF3CEAC-0A84-4E2D-BDA1-632ED7609E43}" presName="compositeA" presStyleCnt="0"/>
      <dgm:spPr/>
    </dgm:pt>
    <dgm:pt modelId="{E0BFFB33-EA7A-4559-B3B4-BC99BFA49877}" type="pres">
      <dgm:prSet presAssocID="{4FF3CEAC-0A84-4E2D-BDA1-632ED7609E43}" presName="textA" presStyleLbl="revTx" presStyleIdx="0" presStyleCnt="5" custLinFactNeighborX="-229" custLinFactNeighborY="177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3CE8DA-BB16-4E47-A486-08EF13F430D9}" type="pres">
      <dgm:prSet presAssocID="{4FF3CEAC-0A84-4E2D-BDA1-632ED7609E43}" presName="circleA" presStyleLbl="node1" presStyleIdx="0" presStyleCnt="5" custScaleX="88583" custScaleY="88583" custLinFactNeighborX="15455" custLinFactNeighborY="-30464"/>
      <dgm:spPr>
        <a:solidFill>
          <a:srgbClr val="FFFF00"/>
        </a:solidFill>
      </dgm:spPr>
    </dgm:pt>
    <dgm:pt modelId="{46F62F77-15B0-4269-BCB5-8DAA38D3040A}" type="pres">
      <dgm:prSet presAssocID="{4FF3CEAC-0A84-4E2D-BDA1-632ED7609E43}" presName="spaceA" presStyleCnt="0"/>
      <dgm:spPr/>
    </dgm:pt>
    <dgm:pt modelId="{4C290262-B0E3-4471-8ED0-05A1E885FCBB}" type="pres">
      <dgm:prSet presAssocID="{7BED094E-FEEF-47FB-80FE-9A42A15CC0B3}" presName="space" presStyleCnt="0"/>
      <dgm:spPr/>
    </dgm:pt>
    <dgm:pt modelId="{1C0ACD35-C034-40D7-BDC3-6628BA2CB664}" type="pres">
      <dgm:prSet presAssocID="{2C94F1DD-6040-4780-9C5C-3258A8B8EA4E}" presName="compositeB" presStyleCnt="0"/>
      <dgm:spPr/>
    </dgm:pt>
    <dgm:pt modelId="{DB5EF881-E64E-45CE-94D1-AF4B24572A1D}" type="pres">
      <dgm:prSet presAssocID="{2C94F1DD-6040-4780-9C5C-3258A8B8EA4E}" presName="textB" presStyleLbl="revTx" presStyleIdx="1" presStyleCnt="5" custLinFactNeighborX="5388" custLinFactNeighborY="-126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775082-4514-44F8-AA2C-3648B45A52DD}" type="pres">
      <dgm:prSet presAssocID="{2C94F1DD-6040-4780-9C5C-3258A8B8EA4E}" presName="circleB" presStyleLbl="node1" presStyleIdx="1" presStyleCnt="5" custScaleX="88583" custScaleY="88583" custLinFactNeighborX="85706" custLinFactNeighborY="-30464"/>
      <dgm:spPr>
        <a:solidFill>
          <a:schemeClr val="accent1">
            <a:lumMod val="20000"/>
            <a:lumOff val="80000"/>
          </a:schemeClr>
        </a:solidFill>
      </dgm:spPr>
    </dgm:pt>
    <dgm:pt modelId="{FFF3CC81-5038-4037-9F59-815D7D2AC99A}" type="pres">
      <dgm:prSet presAssocID="{2C94F1DD-6040-4780-9C5C-3258A8B8EA4E}" presName="spaceB" presStyleCnt="0"/>
      <dgm:spPr/>
    </dgm:pt>
    <dgm:pt modelId="{A78C837F-3D9C-4B4A-9810-DD85E0A8FC7F}" type="pres">
      <dgm:prSet presAssocID="{35EAE856-9E4C-4A14-A0A5-92FE58C21493}" presName="space" presStyleCnt="0"/>
      <dgm:spPr/>
    </dgm:pt>
    <dgm:pt modelId="{9C9CB00E-8712-43EE-AF7E-BF5D56CBB3CF}" type="pres">
      <dgm:prSet presAssocID="{327F7C1F-E6DD-4D9D-A546-DA80E0960D3D}" presName="compositeA" presStyleCnt="0"/>
      <dgm:spPr/>
    </dgm:pt>
    <dgm:pt modelId="{214CD655-BFF2-45FF-9743-72669BECFF9A}" type="pres">
      <dgm:prSet presAssocID="{327F7C1F-E6DD-4D9D-A546-DA80E0960D3D}" presName="textA" presStyleLbl="revTx" presStyleIdx="2" presStyleCnt="5" custLinFactNeighborX="-639" custLinFactNeighborY="310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E8A6AC-A01B-45C3-89FB-79444B1D7E2B}" type="pres">
      <dgm:prSet presAssocID="{327F7C1F-E6DD-4D9D-A546-DA80E0960D3D}" presName="circleA" presStyleLbl="node1" presStyleIdx="2" presStyleCnt="5" custLinFactNeighborX="2198" custLinFactNeighborY="-24756"/>
      <dgm:spPr>
        <a:solidFill>
          <a:srgbClr val="FF0000"/>
        </a:solidFill>
      </dgm:spPr>
    </dgm:pt>
    <dgm:pt modelId="{B301613C-AAD4-47F8-9C79-95B57EFCE542}" type="pres">
      <dgm:prSet presAssocID="{327F7C1F-E6DD-4D9D-A546-DA80E0960D3D}" presName="spaceA" presStyleCnt="0"/>
      <dgm:spPr/>
    </dgm:pt>
    <dgm:pt modelId="{9683B3DA-150A-4A9D-945C-A00EC9AD3DF8}" type="pres">
      <dgm:prSet presAssocID="{FC78D49B-0F19-460D-B63F-CFFD6901CF73}" presName="space" presStyleCnt="0"/>
      <dgm:spPr/>
    </dgm:pt>
    <dgm:pt modelId="{8D12DB2E-7E0D-4B9D-A269-BB460A2797EC}" type="pres">
      <dgm:prSet presAssocID="{3AAAB7CB-CBA7-40C9-A433-995BF16E6EB8}" presName="compositeB" presStyleCnt="0"/>
      <dgm:spPr/>
    </dgm:pt>
    <dgm:pt modelId="{283D3F76-A211-472C-80DE-EE8C2A1229AD}" type="pres">
      <dgm:prSet presAssocID="{3AAAB7CB-CBA7-40C9-A433-995BF16E6EB8}" presName="textB" presStyleLbl="revTx" presStyleIdx="3" presStyleCnt="5" custScaleY="25244" custLinFactNeighborX="-18309" custLinFactNeighborY="-643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EE0CD0-A5A0-43F3-B039-9576FB09CDC3}" type="pres">
      <dgm:prSet presAssocID="{3AAAB7CB-CBA7-40C9-A433-995BF16E6EB8}" presName="circleB" presStyleLbl="node1" presStyleIdx="3" presStyleCnt="5" custScaleX="88583" custScaleY="88583" custLinFactY="-5220" custLinFactNeighborX="-57290" custLinFactNeighborY="-100000"/>
      <dgm:spPr>
        <a:solidFill>
          <a:schemeClr val="accent1">
            <a:lumMod val="20000"/>
            <a:lumOff val="80000"/>
          </a:schemeClr>
        </a:solidFill>
      </dgm:spPr>
    </dgm:pt>
    <dgm:pt modelId="{21FA3A5B-2929-475D-A3C7-26D2DFAB2BB9}" type="pres">
      <dgm:prSet presAssocID="{3AAAB7CB-CBA7-40C9-A433-995BF16E6EB8}" presName="spaceB" presStyleCnt="0"/>
      <dgm:spPr/>
    </dgm:pt>
    <dgm:pt modelId="{320472F9-60FB-4A7C-95D0-E50875373016}" type="pres">
      <dgm:prSet presAssocID="{B108BD14-E95B-4A1D-9117-DC7DCFDF9562}" presName="space" presStyleCnt="0"/>
      <dgm:spPr/>
    </dgm:pt>
    <dgm:pt modelId="{5B29AF38-4692-4498-B4DF-B53232CF63BD}" type="pres">
      <dgm:prSet presAssocID="{246DA32E-48E0-4EC0-B497-544B43943912}" presName="compositeA" presStyleCnt="0"/>
      <dgm:spPr/>
    </dgm:pt>
    <dgm:pt modelId="{4CDAA590-196E-4149-B504-FDEF6171AD46}" type="pres">
      <dgm:prSet presAssocID="{246DA32E-48E0-4EC0-B497-544B43943912}" presName="textA" presStyleLbl="revTx" presStyleIdx="4" presStyleCnt="5" custLinFactNeighborX="-1048" custLinFactNeighborY="44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4C5CD4-FAB9-4ECF-9B96-6FF91FF37F1A}" type="pres">
      <dgm:prSet presAssocID="{246DA32E-48E0-4EC0-B497-544B43943912}" presName="circleA" presStyleLbl="node1" presStyleIdx="4" presStyleCnt="5" custScaleX="88583" custScaleY="88583" custLinFactNeighborX="-4758" custLinFactNeighborY="-30464"/>
      <dgm:spPr>
        <a:solidFill>
          <a:srgbClr val="FFFF00"/>
        </a:solidFill>
      </dgm:spPr>
    </dgm:pt>
    <dgm:pt modelId="{2B65C961-5298-4892-83F8-9E94F1454863}" type="pres">
      <dgm:prSet presAssocID="{246DA32E-48E0-4EC0-B497-544B43943912}" presName="spaceA" presStyleCnt="0"/>
      <dgm:spPr/>
    </dgm:pt>
  </dgm:ptLst>
  <dgm:cxnLst>
    <dgm:cxn modelId="{A8D7410E-E193-41BD-8DCA-E1BD75CB1520}" type="presOf" srcId="{D12E7D92-32DF-470E-B585-CF029FC7E829}" destId="{7A8E057D-4E37-4DF6-B9EA-4D0C30E5DB99}" srcOrd="0" destOrd="0" presId="urn:microsoft.com/office/officeart/2005/8/layout/hProcess11"/>
    <dgm:cxn modelId="{6FCAAAAF-2EA6-460F-87B7-811C31526884}" type="presOf" srcId="{3AAAB7CB-CBA7-40C9-A433-995BF16E6EB8}" destId="{283D3F76-A211-472C-80DE-EE8C2A1229AD}" srcOrd="0" destOrd="0" presId="urn:microsoft.com/office/officeart/2005/8/layout/hProcess11"/>
    <dgm:cxn modelId="{705C1548-436A-47B0-88C1-16A264896837}" srcId="{D12E7D92-32DF-470E-B585-CF029FC7E829}" destId="{4FF3CEAC-0A84-4E2D-BDA1-632ED7609E43}" srcOrd="0" destOrd="0" parTransId="{D6E10BA5-4F5D-44FF-9B35-A63CDEE29A45}" sibTransId="{7BED094E-FEEF-47FB-80FE-9A42A15CC0B3}"/>
    <dgm:cxn modelId="{929251CE-2D8F-4BA9-B6E7-4CAC7A01C0FE}" type="presOf" srcId="{2C94F1DD-6040-4780-9C5C-3258A8B8EA4E}" destId="{DB5EF881-E64E-45CE-94D1-AF4B24572A1D}" srcOrd="0" destOrd="0" presId="urn:microsoft.com/office/officeart/2005/8/layout/hProcess11"/>
    <dgm:cxn modelId="{A347E4FE-A72D-4561-8086-FC0E8AFA8B75}" srcId="{D12E7D92-32DF-470E-B585-CF029FC7E829}" destId="{2C94F1DD-6040-4780-9C5C-3258A8B8EA4E}" srcOrd="1" destOrd="0" parTransId="{CD5F99E0-0672-4F99-9EE8-5ED8C4CB7ECF}" sibTransId="{35EAE856-9E4C-4A14-A0A5-92FE58C21493}"/>
    <dgm:cxn modelId="{F848B66E-BF52-4154-87D6-615F97F49476}" type="presOf" srcId="{327F7C1F-E6DD-4D9D-A546-DA80E0960D3D}" destId="{214CD655-BFF2-45FF-9743-72669BECFF9A}" srcOrd="0" destOrd="0" presId="urn:microsoft.com/office/officeart/2005/8/layout/hProcess11"/>
    <dgm:cxn modelId="{07FF000E-D5D6-4FD5-87F5-ACD0CB8892D2}" srcId="{D12E7D92-32DF-470E-B585-CF029FC7E829}" destId="{246DA32E-48E0-4EC0-B497-544B43943912}" srcOrd="4" destOrd="0" parTransId="{89A8A3A0-6C23-451F-A357-E777981F2234}" sibTransId="{B77828FF-76F0-4CD1-A64A-1056BD232FA0}"/>
    <dgm:cxn modelId="{9D3597B1-EB18-4FA6-A4A8-40450C0FEA7C}" srcId="{D12E7D92-32DF-470E-B585-CF029FC7E829}" destId="{3AAAB7CB-CBA7-40C9-A433-995BF16E6EB8}" srcOrd="3" destOrd="0" parTransId="{C15BFAC0-6441-448F-9B19-615BE52EEA10}" sibTransId="{B108BD14-E95B-4A1D-9117-DC7DCFDF9562}"/>
    <dgm:cxn modelId="{F0AEBDDB-2E89-4E81-9CB3-AA339BE6BB7E}" type="presOf" srcId="{246DA32E-48E0-4EC0-B497-544B43943912}" destId="{4CDAA590-196E-4149-B504-FDEF6171AD46}" srcOrd="0" destOrd="0" presId="urn:microsoft.com/office/officeart/2005/8/layout/hProcess11"/>
    <dgm:cxn modelId="{F88916B9-501F-4471-8E2C-BD082822879E}" type="presOf" srcId="{4FF3CEAC-0A84-4E2D-BDA1-632ED7609E43}" destId="{E0BFFB33-EA7A-4559-B3B4-BC99BFA49877}" srcOrd="0" destOrd="0" presId="urn:microsoft.com/office/officeart/2005/8/layout/hProcess11"/>
    <dgm:cxn modelId="{03FF4B8A-C5BC-4314-A6F9-9EA8A6381618}" srcId="{D12E7D92-32DF-470E-B585-CF029FC7E829}" destId="{327F7C1F-E6DD-4D9D-A546-DA80E0960D3D}" srcOrd="2" destOrd="0" parTransId="{417FC54E-2ED7-445B-A0BB-10713E32DDE2}" sibTransId="{FC78D49B-0F19-460D-B63F-CFFD6901CF73}"/>
    <dgm:cxn modelId="{C7F5104D-1946-4F7A-BE8A-AA6B27837489}" type="presParOf" srcId="{7A8E057D-4E37-4DF6-B9EA-4D0C30E5DB99}" destId="{4E9A5967-DF43-4C9C-9C38-30E7DD879EC6}" srcOrd="0" destOrd="0" presId="urn:microsoft.com/office/officeart/2005/8/layout/hProcess11"/>
    <dgm:cxn modelId="{DDBE8F70-97D0-4E8F-AEF8-818169587CE4}" type="presParOf" srcId="{7A8E057D-4E37-4DF6-B9EA-4D0C30E5DB99}" destId="{6906A9CA-6866-4EE5-A260-AE04E3D3BDB0}" srcOrd="1" destOrd="0" presId="urn:microsoft.com/office/officeart/2005/8/layout/hProcess11"/>
    <dgm:cxn modelId="{0B62D4DF-5FC8-4A10-B7E5-3030AD479996}" type="presParOf" srcId="{6906A9CA-6866-4EE5-A260-AE04E3D3BDB0}" destId="{4E9C892A-3BF3-4893-B9C5-7EDF1A196224}" srcOrd="0" destOrd="0" presId="urn:microsoft.com/office/officeart/2005/8/layout/hProcess11"/>
    <dgm:cxn modelId="{2532B238-50A8-48BB-98DD-B22557A406EF}" type="presParOf" srcId="{4E9C892A-3BF3-4893-B9C5-7EDF1A196224}" destId="{E0BFFB33-EA7A-4559-B3B4-BC99BFA49877}" srcOrd="0" destOrd="0" presId="urn:microsoft.com/office/officeart/2005/8/layout/hProcess11"/>
    <dgm:cxn modelId="{B752B122-07BD-4FCA-9182-EF2A61D26CFC}" type="presParOf" srcId="{4E9C892A-3BF3-4893-B9C5-7EDF1A196224}" destId="{D93CE8DA-BB16-4E47-A486-08EF13F430D9}" srcOrd="1" destOrd="0" presId="urn:microsoft.com/office/officeart/2005/8/layout/hProcess11"/>
    <dgm:cxn modelId="{6A0C233B-3EB4-4CD1-B7F8-43AF3C582E68}" type="presParOf" srcId="{4E9C892A-3BF3-4893-B9C5-7EDF1A196224}" destId="{46F62F77-15B0-4269-BCB5-8DAA38D3040A}" srcOrd="2" destOrd="0" presId="urn:microsoft.com/office/officeart/2005/8/layout/hProcess11"/>
    <dgm:cxn modelId="{DB20148C-41A5-4785-BF00-60919139AA9F}" type="presParOf" srcId="{6906A9CA-6866-4EE5-A260-AE04E3D3BDB0}" destId="{4C290262-B0E3-4471-8ED0-05A1E885FCBB}" srcOrd="1" destOrd="0" presId="urn:microsoft.com/office/officeart/2005/8/layout/hProcess11"/>
    <dgm:cxn modelId="{4BB282EF-28BE-4A94-A2CF-F0A2832BE940}" type="presParOf" srcId="{6906A9CA-6866-4EE5-A260-AE04E3D3BDB0}" destId="{1C0ACD35-C034-40D7-BDC3-6628BA2CB664}" srcOrd="2" destOrd="0" presId="urn:microsoft.com/office/officeart/2005/8/layout/hProcess11"/>
    <dgm:cxn modelId="{3EB22641-E83C-4772-BD4E-E78CEC2A37E3}" type="presParOf" srcId="{1C0ACD35-C034-40D7-BDC3-6628BA2CB664}" destId="{DB5EF881-E64E-45CE-94D1-AF4B24572A1D}" srcOrd="0" destOrd="0" presId="urn:microsoft.com/office/officeart/2005/8/layout/hProcess11"/>
    <dgm:cxn modelId="{84FCC3A2-D399-493F-BEB0-E2285C5233D8}" type="presParOf" srcId="{1C0ACD35-C034-40D7-BDC3-6628BA2CB664}" destId="{AF775082-4514-44F8-AA2C-3648B45A52DD}" srcOrd="1" destOrd="0" presId="urn:microsoft.com/office/officeart/2005/8/layout/hProcess11"/>
    <dgm:cxn modelId="{ECBA1377-2160-4A40-8094-66A58404955C}" type="presParOf" srcId="{1C0ACD35-C034-40D7-BDC3-6628BA2CB664}" destId="{FFF3CC81-5038-4037-9F59-815D7D2AC99A}" srcOrd="2" destOrd="0" presId="urn:microsoft.com/office/officeart/2005/8/layout/hProcess11"/>
    <dgm:cxn modelId="{54A66D72-5B90-4B59-89D4-A54C7EEFF0FA}" type="presParOf" srcId="{6906A9CA-6866-4EE5-A260-AE04E3D3BDB0}" destId="{A78C837F-3D9C-4B4A-9810-DD85E0A8FC7F}" srcOrd="3" destOrd="0" presId="urn:microsoft.com/office/officeart/2005/8/layout/hProcess11"/>
    <dgm:cxn modelId="{8B69435A-A2BA-4D29-8CAB-6CF7DA5D89A9}" type="presParOf" srcId="{6906A9CA-6866-4EE5-A260-AE04E3D3BDB0}" destId="{9C9CB00E-8712-43EE-AF7E-BF5D56CBB3CF}" srcOrd="4" destOrd="0" presId="urn:microsoft.com/office/officeart/2005/8/layout/hProcess11"/>
    <dgm:cxn modelId="{A5C18961-3009-4823-A63B-2732677087A3}" type="presParOf" srcId="{9C9CB00E-8712-43EE-AF7E-BF5D56CBB3CF}" destId="{214CD655-BFF2-45FF-9743-72669BECFF9A}" srcOrd="0" destOrd="0" presId="urn:microsoft.com/office/officeart/2005/8/layout/hProcess11"/>
    <dgm:cxn modelId="{A4A3A696-E5DF-4AE5-812E-7038F6EC61C7}" type="presParOf" srcId="{9C9CB00E-8712-43EE-AF7E-BF5D56CBB3CF}" destId="{F2E8A6AC-A01B-45C3-89FB-79444B1D7E2B}" srcOrd="1" destOrd="0" presId="urn:microsoft.com/office/officeart/2005/8/layout/hProcess11"/>
    <dgm:cxn modelId="{9A29BC87-E2FC-4FF1-80E7-D863EBBE4210}" type="presParOf" srcId="{9C9CB00E-8712-43EE-AF7E-BF5D56CBB3CF}" destId="{B301613C-AAD4-47F8-9C79-95B57EFCE542}" srcOrd="2" destOrd="0" presId="urn:microsoft.com/office/officeart/2005/8/layout/hProcess11"/>
    <dgm:cxn modelId="{2A9A74BE-2805-42A2-A3C8-9FBB984AB13A}" type="presParOf" srcId="{6906A9CA-6866-4EE5-A260-AE04E3D3BDB0}" destId="{9683B3DA-150A-4A9D-945C-A00EC9AD3DF8}" srcOrd="5" destOrd="0" presId="urn:microsoft.com/office/officeart/2005/8/layout/hProcess11"/>
    <dgm:cxn modelId="{2493B5B3-59C1-4EA3-80F4-8CDC4A1FEFED}" type="presParOf" srcId="{6906A9CA-6866-4EE5-A260-AE04E3D3BDB0}" destId="{8D12DB2E-7E0D-4B9D-A269-BB460A2797EC}" srcOrd="6" destOrd="0" presId="urn:microsoft.com/office/officeart/2005/8/layout/hProcess11"/>
    <dgm:cxn modelId="{8086B869-3462-42A5-B3FF-EDFC8DAB4C13}" type="presParOf" srcId="{8D12DB2E-7E0D-4B9D-A269-BB460A2797EC}" destId="{283D3F76-A211-472C-80DE-EE8C2A1229AD}" srcOrd="0" destOrd="0" presId="urn:microsoft.com/office/officeart/2005/8/layout/hProcess11"/>
    <dgm:cxn modelId="{5D4CA72C-7458-4233-96A4-06D2B7095437}" type="presParOf" srcId="{8D12DB2E-7E0D-4B9D-A269-BB460A2797EC}" destId="{19EE0CD0-A5A0-43F3-B039-9576FB09CDC3}" srcOrd="1" destOrd="0" presId="urn:microsoft.com/office/officeart/2005/8/layout/hProcess11"/>
    <dgm:cxn modelId="{A38EAB6B-0541-4D0F-AABC-C55E2E947D12}" type="presParOf" srcId="{8D12DB2E-7E0D-4B9D-A269-BB460A2797EC}" destId="{21FA3A5B-2929-475D-A3C7-26D2DFAB2BB9}" srcOrd="2" destOrd="0" presId="urn:microsoft.com/office/officeart/2005/8/layout/hProcess11"/>
    <dgm:cxn modelId="{BF2E51A7-960F-4A5E-9CAB-5C4CDD13F2EC}" type="presParOf" srcId="{6906A9CA-6866-4EE5-A260-AE04E3D3BDB0}" destId="{320472F9-60FB-4A7C-95D0-E50875373016}" srcOrd="7" destOrd="0" presId="urn:microsoft.com/office/officeart/2005/8/layout/hProcess11"/>
    <dgm:cxn modelId="{5A6F36BC-AF41-4C94-B597-1F7A7FB56829}" type="presParOf" srcId="{6906A9CA-6866-4EE5-A260-AE04E3D3BDB0}" destId="{5B29AF38-4692-4498-B4DF-B53232CF63BD}" srcOrd="8" destOrd="0" presId="urn:microsoft.com/office/officeart/2005/8/layout/hProcess11"/>
    <dgm:cxn modelId="{D6BFF293-A989-4B44-BB01-B7940535BAE5}" type="presParOf" srcId="{5B29AF38-4692-4498-B4DF-B53232CF63BD}" destId="{4CDAA590-196E-4149-B504-FDEF6171AD46}" srcOrd="0" destOrd="0" presId="urn:microsoft.com/office/officeart/2005/8/layout/hProcess11"/>
    <dgm:cxn modelId="{A4764C48-C00B-4F68-9EA1-054B499A3B8B}" type="presParOf" srcId="{5B29AF38-4692-4498-B4DF-B53232CF63BD}" destId="{AD4C5CD4-FAB9-4ECF-9B96-6FF91FF37F1A}" srcOrd="1" destOrd="0" presId="urn:microsoft.com/office/officeart/2005/8/layout/hProcess11"/>
    <dgm:cxn modelId="{E0B5B354-F239-4623-81E6-541E188FA09A}" type="presParOf" srcId="{5B29AF38-4692-4498-B4DF-B53232CF63BD}" destId="{2B65C961-5298-4892-83F8-9E94F1454863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E031CE-4FA3-4AB5-AE5E-503A3FBA1CDC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85FC6158-6825-4682-AA65-EF50B3E380BB}">
      <dgm:prSet phldrT="[Text]" custT="1"/>
      <dgm:spPr/>
      <dgm:t>
        <a:bodyPr/>
        <a:lstStyle/>
        <a:p>
          <a:r>
            <a:rPr lang="cs-CZ" sz="2000" dirty="0" smtClean="0"/>
            <a:t>300 př.n.l.</a:t>
          </a:r>
          <a:endParaRPr lang="cs-CZ" sz="2000" dirty="0"/>
        </a:p>
      </dgm:t>
    </dgm:pt>
    <dgm:pt modelId="{B12E716A-D6DE-48DA-8A87-97A3452B6E02}" type="parTrans" cxnId="{93DEC36C-6FDF-4B0D-9922-EDB8767CE5EA}">
      <dgm:prSet/>
      <dgm:spPr/>
      <dgm:t>
        <a:bodyPr/>
        <a:lstStyle/>
        <a:p>
          <a:endParaRPr lang="cs-CZ"/>
        </a:p>
      </dgm:t>
    </dgm:pt>
    <dgm:pt modelId="{BE21E4ED-557C-4997-89EE-BE555BA48565}" type="sibTrans" cxnId="{93DEC36C-6FDF-4B0D-9922-EDB8767CE5EA}">
      <dgm:prSet/>
      <dgm:spPr/>
      <dgm:t>
        <a:bodyPr/>
        <a:lstStyle/>
        <a:p>
          <a:endParaRPr lang="cs-CZ"/>
        </a:p>
      </dgm:t>
    </dgm:pt>
    <dgm:pt modelId="{0C64C3FC-D8B2-48EE-A91F-47DB136B8E9B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F7053C58-86CD-493B-BAFC-CCB7E0B982E2}" type="parTrans" cxnId="{20C2035B-AD9F-4FBA-93C0-468004A581BD}">
      <dgm:prSet/>
      <dgm:spPr/>
      <dgm:t>
        <a:bodyPr/>
        <a:lstStyle/>
        <a:p>
          <a:endParaRPr lang="cs-CZ"/>
        </a:p>
      </dgm:t>
    </dgm:pt>
    <dgm:pt modelId="{94DD531A-EF56-428D-B11D-64595016AAF6}" type="sibTrans" cxnId="{20C2035B-AD9F-4FBA-93C0-468004A581BD}">
      <dgm:prSet/>
      <dgm:spPr/>
      <dgm:t>
        <a:bodyPr/>
        <a:lstStyle/>
        <a:p>
          <a:endParaRPr lang="cs-CZ"/>
        </a:p>
      </dgm:t>
    </dgm:pt>
    <dgm:pt modelId="{F80362F2-46BF-4CFB-A303-20D07750F486}">
      <dgm:prSet phldrT="[Text]" custT="1"/>
      <dgm:spPr/>
      <dgm:t>
        <a:bodyPr/>
        <a:lstStyle/>
        <a:p>
          <a:r>
            <a:rPr lang="cs-CZ" sz="2000" dirty="0" smtClean="0"/>
            <a:t>500 n.l.</a:t>
          </a:r>
          <a:endParaRPr lang="cs-CZ" sz="2000" dirty="0"/>
        </a:p>
      </dgm:t>
    </dgm:pt>
    <dgm:pt modelId="{4E55160D-0219-49C3-9AF4-03D3553A2485}" type="parTrans" cxnId="{992788BB-F6BC-4B15-9E8F-2A1964E4BE01}">
      <dgm:prSet/>
      <dgm:spPr/>
      <dgm:t>
        <a:bodyPr/>
        <a:lstStyle/>
        <a:p>
          <a:endParaRPr lang="cs-CZ"/>
        </a:p>
      </dgm:t>
    </dgm:pt>
    <dgm:pt modelId="{D7435DB1-3B65-4F8E-8F42-8587480F80BC}" type="sibTrans" cxnId="{992788BB-F6BC-4B15-9E8F-2A1964E4BE01}">
      <dgm:prSet/>
      <dgm:spPr/>
      <dgm:t>
        <a:bodyPr/>
        <a:lstStyle/>
        <a:p>
          <a:endParaRPr lang="cs-CZ"/>
        </a:p>
      </dgm:t>
    </dgm:pt>
    <dgm:pt modelId="{A4915F05-99EC-47D2-BD76-15FCF056D19E}">
      <dgm:prSet phldrT="[Text]" custT="1"/>
      <dgm:spPr/>
      <dgm:t>
        <a:bodyPr/>
        <a:lstStyle/>
        <a:p>
          <a:r>
            <a:rPr lang="cs-CZ" sz="2000" dirty="0" smtClean="0"/>
            <a:t>100 </a:t>
          </a:r>
          <a:r>
            <a:rPr lang="cs-CZ" sz="2000" dirty="0" err="1" smtClean="0"/>
            <a:t>př.n.l</a:t>
          </a:r>
          <a:endParaRPr lang="cs-CZ" sz="2000" dirty="0"/>
        </a:p>
      </dgm:t>
    </dgm:pt>
    <dgm:pt modelId="{FB6C4149-BF9E-4829-AC5A-3B79128A72EC}" type="parTrans" cxnId="{282E55EC-4234-4E47-AEE5-57974FC3F00B}">
      <dgm:prSet/>
      <dgm:spPr/>
      <dgm:t>
        <a:bodyPr/>
        <a:lstStyle/>
        <a:p>
          <a:endParaRPr lang="cs-CZ"/>
        </a:p>
      </dgm:t>
    </dgm:pt>
    <dgm:pt modelId="{C2E615B7-97C2-4C83-9868-2630FD624F2D}" type="sibTrans" cxnId="{282E55EC-4234-4E47-AEE5-57974FC3F00B}">
      <dgm:prSet/>
      <dgm:spPr/>
      <dgm:t>
        <a:bodyPr/>
        <a:lstStyle/>
        <a:p>
          <a:endParaRPr lang="cs-CZ"/>
        </a:p>
      </dgm:t>
    </dgm:pt>
    <dgm:pt modelId="{4215933E-B85E-4C3F-892C-65F6C7885046}">
      <dgm:prSet phldrT="[Text]" custT="1"/>
      <dgm:spPr/>
      <dgm:t>
        <a:bodyPr/>
        <a:lstStyle/>
        <a:p>
          <a:r>
            <a:rPr lang="cs-CZ" sz="2000" dirty="0" smtClean="0"/>
            <a:t>100 n.l.</a:t>
          </a:r>
          <a:endParaRPr lang="cs-CZ" sz="2000" dirty="0"/>
        </a:p>
      </dgm:t>
    </dgm:pt>
    <dgm:pt modelId="{5FDF4038-6E40-4768-870B-9589180610C5}" type="parTrans" cxnId="{C6AC555B-8593-4D9E-8AC5-5CF198B51986}">
      <dgm:prSet/>
      <dgm:spPr/>
      <dgm:t>
        <a:bodyPr/>
        <a:lstStyle/>
        <a:p>
          <a:endParaRPr lang="cs-CZ"/>
        </a:p>
      </dgm:t>
    </dgm:pt>
    <dgm:pt modelId="{A27B30F0-0881-4352-872C-EC55BFF64581}" type="sibTrans" cxnId="{C6AC555B-8593-4D9E-8AC5-5CF198B51986}">
      <dgm:prSet/>
      <dgm:spPr/>
      <dgm:t>
        <a:bodyPr/>
        <a:lstStyle/>
        <a:p>
          <a:endParaRPr lang="cs-CZ"/>
        </a:p>
      </dgm:t>
    </dgm:pt>
    <dgm:pt modelId="{2AD755D5-464F-4CDE-8325-DCEF833DDAA6}" type="pres">
      <dgm:prSet presAssocID="{48E031CE-4FA3-4AB5-AE5E-503A3FBA1CDC}" presName="Name0" presStyleCnt="0">
        <dgm:presLayoutVars>
          <dgm:dir/>
          <dgm:resizeHandles val="exact"/>
        </dgm:presLayoutVars>
      </dgm:prSet>
      <dgm:spPr/>
    </dgm:pt>
    <dgm:pt modelId="{933F3159-E71A-4C3C-83D0-6CA0154857FF}" type="pres">
      <dgm:prSet presAssocID="{48E031CE-4FA3-4AB5-AE5E-503A3FBA1CDC}" presName="arrow" presStyleLbl="bgShp" presStyleIdx="0" presStyleCnt="1" custScaleY="40502"/>
      <dgm:spPr>
        <a:solidFill>
          <a:schemeClr val="accent1">
            <a:lumMod val="75000"/>
          </a:schemeClr>
        </a:solidFill>
      </dgm:spPr>
    </dgm:pt>
    <dgm:pt modelId="{74EB94AA-A294-421E-9388-3285DFE7142E}" type="pres">
      <dgm:prSet presAssocID="{48E031CE-4FA3-4AB5-AE5E-503A3FBA1CDC}" presName="points" presStyleCnt="0"/>
      <dgm:spPr/>
    </dgm:pt>
    <dgm:pt modelId="{A641D637-6AE2-45F1-A0B3-743B203D5B59}" type="pres">
      <dgm:prSet presAssocID="{85FC6158-6825-4682-AA65-EF50B3E380BB}" presName="compositeA" presStyleCnt="0"/>
      <dgm:spPr/>
    </dgm:pt>
    <dgm:pt modelId="{8DDBD7EE-26B2-4988-A806-8AA353D637E2}" type="pres">
      <dgm:prSet presAssocID="{85FC6158-6825-4682-AA65-EF50B3E380BB}" presName="textA" presStyleLbl="revTx" presStyleIdx="0" presStyleCnt="5" custLinFactNeighborX="588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AB5146-CCED-4D2D-83EF-4860279B0307}" type="pres">
      <dgm:prSet presAssocID="{85FC6158-6825-4682-AA65-EF50B3E380BB}" presName="circleA" presStyleLbl="node1" presStyleIdx="0" presStyleCnt="5" custLinFactX="166720" custLinFactNeighborX="200000" custLinFactNeighborY="9074"/>
      <dgm:spPr>
        <a:solidFill>
          <a:srgbClr val="FFFF00"/>
        </a:solidFill>
      </dgm:spPr>
    </dgm:pt>
    <dgm:pt modelId="{7A8470F1-5A65-456A-B0D9-48F7156750E0}" type="pres">
      <dgm:prSet presAssocID="{85FC6158-6825-4682-AA65-EF50B3E380BB}" presName="spaceA" presStyleCnt="0"/>
      <dgm:spPr/>
    </dgm:pt>
    <dgm:pt modelId="{47E9EC6F-61F4-4C43-9060-0FF62DECC44A}" type="pres">
      <dgm:prSet presAssocID="{BE21E4ED-557C-4997-89EE-BE555BA48565}" presName="space" presStyleCnt="0"/>
      <dgm:spPr/>
    </dgm:pt>
    <dgm:pt modelId="{42F22819-7E73-490C-A864-A92C7F0C3653}" type="pres">
      <dgm:prSet presAssocID="{A4915F05-99EC-47D2-BD76-15FCF056D19E}" presName="compositeB" presStyleCnt="0"/>
      <dgm:spPr/>
    </dgm:pt>
    <dgm:pt modelId="{DD49EA2B-A2CC-4252-94D5-8BB69E4E0505}" type="pres">
      <dgm:prSet presAssocID="{A4915F05-99EC-47D2-BD76-15FCF056D19E}" presName="textB" presStyleLbl="revTx" presStyleIdx="1" presStyleCnt="5" custLinFactNeighborX="42052" custLinFactNeighborY="-14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FFC958-9749-4E5C-AC7D-16219B3C720C}" type="pres">
      <dgm:prSet presAssocID="{A4915F05-99EC-47D2-BD76-15FCF056D19E}" presName="circleB" presStyleLbl="node1" presStyleIdx="1" presStyleCnt="5" custLinFactX="100000" custLinFactNeighborX="174183" custLinFactNeighborY="9074"/>
      <dgm:spPr>
        <a:solidFill>
          <a:schemeClr val="accent4">
            <a:lumMod val="75000"/>
          </a:schemeClr>
        </a:solidFill>
      </dgm:spPr>
    </dgm:pt>
    <dgm:pt modelId="{3AC11DCD-EFB3-4E60-A573-745A4C9023E3}" type="pres">
      <dgm:prSet presAssocID="{A4915F05-99EC-47D2-BD76-15FCF056D19E}" presName="spaceB" presStyleCnt="0"/>
      <dgm:spPr/>
    </dgm:pt>
    <dgm:pt modelId="{C84BB662-1D80-411A-ABEE-AA6F0A9B7B05}" type="pres">
      <dgm:prSet presAssocID="{C2E615B7-97C2-4C83-9868-2630FD624F2D}" presName="space" presStyleCnt="0"/>
      <dgm:spPr/>
    </dgm:pt>
    <dgm:pt modelId="{A9EB456E-4B77-491E-A609-4FA9672A2723}" type="pres">
      <dgm:prSet presAssocID="{0C64C3FC-D8B2-48EE-A91F-47DB136B8E9B}" presName="compositeA" presStyleCnt="0"/>
      <dgm:spPr/>
    </dgm:pt>
    <dgm:pt modelId="{45852538-C54F-45BA-A36E-481FD6E12FD7}" type="pres">
      <dgm:prSet presAssocID="{0C64C3FC-D8B2-48EE-A91F-47DB136B8E9B}" presName="textA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18A54C-74F3-4B0A-8114-5F928BE9FC36}" type="pres">
      <dgm:prSet presAssocID="{0C64C3FC-D8B2-48EE-A91F-47DB136B8E9B}" presName="circleA" presStyleLbl="node1" presStyleIdx="2" presStyleCnt="5" custScaleX="243012" custScaleY="243012"/>
      <dgm:spPr>
        <a:solidFill>
          <a:srgbClr val="00B050"/>
        </a:solidFill>
      </dgm:spPr>
    </dgm:pt>
    <dgm:pt modelId="{39674071-2E69-4EAB-9217-AC854B1FAEA5}" type="pres">
      <dgm:prSet presAssocID="{0C64C3FC-D8B2-48EE-A91F-47DB136B8E9B}" presName="spaceA" presStyleCnt="0"/>
      <dgm:spPr/>
    </dgm:pt>
    <dgm:pt modelId="{60EF8B1D-5CA8-4AB9-BC6E-84F5BDDC357C}" type="pres">
      <dgm:prSet presAssocID="{94DD531A-EF56-428D-B11D-64595016AAF6}" presName="space" presStyleCnt="0"/>
      <dgm:spPr/>
    </dgm:pt>
    <dgm:pt modelId="{C3A49CAC-AE32-4F25-8C52-6E473D72EE67}" type="pres">
      <dgm:prSet presAssocID="{4215933E-B85E-4C3F-892C-65F6C7885046}" presName="compositeB" presStyleCnt="0"/>
      <dgm:spPr/>
    </dgm:pt>
    <dgm:pt modelId="{05ADFFEB-56EF-4D41-AC93-4681B9B90131}" type="pres">
      <dgm:prSet presAssocID="{4215933E-B85E-4C3F-892C-65F6C7885046}" presName="textB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729418-D10F-4F1A-ABC9-7F052C8AA70F}" type="pres">
      <dgm:prSet presAssocID="{4215933E-B85E-4C3F-892C-65F6C7885046}" presName="circleB" presStyleLbl="node1" presStyleIdx="3" presStyleCnt="5" custLinFactX="-100000" custLinFactNeighborX="-134943" custLinFactNeighborY="9074"/>
      <dgm:spPr>
        <a:solidFill>
          <a:schemeClr val="accent2">
            <a:lumMod val="60000"/>
            <a:lumOff val="40000"/>
          </a:schemeClr>
        </a:solidFill>
      </dgm:spPr>
    </dgm:pt>
    <dgm:pt modelId="{96C8695B-CF9B-4D83-AA43-3F6F1A056151}" type="pres">
      <dgm:prSet presAssocID="{4215933E-B85E-4C3F-892C-65F6C7885046}" presName="spaceB" presStyleCnt="0"/>
      <dgm:spPr/>
    </dgm:pt>
    <dgm:pt modelId="{D7EECE06-22BD-4B6F-B592-53B0670220A8}" type="pres">
      <dgm:prSet presAssocID="{A27B30F0-0881-4352-872C-EC55BFF64581}" presName="space" presStyleCnt="0"/>
      <dgm:spPr/>
    </dgm:pt>
    <dgm:pt modelId="{CD565789-BB2C-4B1C-8E89-EE324AF00738}" type="pres">
      <dgm:prSet presAssocID="{F80362F2-46BF-4CFB-A303-20D07750F486}" presName="compositeA" presStyleCnt="0"/>
      <dgm:spPr/>
    </dgm:pt>
    <dgm:pt modelId="{E8C04370-7A9E-43AD-858A-F78F244E347F}" type="pres">
      <dgm:prSet presAssocID="{F80362F2-46BF-4CFB-A303-20D07750F486}" presName="textA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B66CAA-1AEE-4831-9886-AE1F5F622855}" type="pres">
      <dgm:prSet presAssocID="{F80362F2-46BF-4CFB-A303-20D07750F486}" presName="circleA" presStyleLbl="node1" presStyleIdx="4" presStyleCnt="5" custLinFactX="138303" custLinFactNeighborX="200000" custLinFactNeighborY="9074"/>
      <dgm:spPr>
        <a:solidFill>
          <a:schemeClr val="accent6">
            <a:lumMod val="75000"/>
          </a:schemeClr>
        </a:solidFill>
      </dgm:spPr>
    </dgm:pt>
    <dgm:pt modelId="{79EA28AA-A7A1-4A95-90C2-5EE20ECC9367}" type="pres">
      <dgm:prSet presAssocID="{F80362F2-46BF-4CFB-A303-20D07750F486}" presName="spaceA" presStyleCnt="0"/>
      <dgm:spPr/>
    </dgm:pt>
  </dgm:ptLst>
  <dgm:cxnLst>
    <dgm:cxn modelId="{20C2035B-AD9F-4FBA-93C0-468004A581BD}" srcId="{48E031CE-4FA3-4AB5-AE5E-503A3FBA1CDC}" destId="{0C64C3FC-D8B2-48EE-A91F-47DB136B8E9B}" srcOrd="2" destOrd="0" parTransId="{F7053C58-86CD-493B-BAFC-CCB7E0B982E2}" sibTransId="{94DD531A-EF56-428D-B11D-64595016AAF6}"/>
    <dgm:cxn modelId="{992788BB-F6BC-4B15-9E8F-2A1964E4BE01}" srcId="{48E031CE-4FA3-4AB5-AE5E-503A3FBA1CDC}" destId="{F80362F2-46BF-4CFB-A303-20D07750F486}" srcOrd="4" destOrd="0" parTransId="{4E55160D-0219-49C3-9AF4-03D3553A2485}" sibTransId="{D7435DB1-3B65-4F8E-8F42-8587480F80BC}"/>
    <dgm:cxn modelId="{23DEDF40-0819-4C9E-8FB6-60D911864662}" type="presOf" srcId="{F80362F2-46BF-4CFB-A303-20D07750F486}" destId="{E8C04370-7A9E-43AD-858A-F78F244E347F}" srcOrd="0" destOrd="0" presId="urn:microsoft.com/office/officeart/2005/8/layout/hProcess11"/>
    <dgm:cxn modelId="{1B29B47B-DFE1-463C-925F-07167EBF3233}" type="presOf" srcId="{85FC6158-6825-4682-AA65-EF50B3E380BB}" destId="{8DDBD7EE-26B2-4988-A806-8AA353D637E2}" srcOrd="0" destOrd="0" presId="urn:microsoft.com/office/officeart/2005/8/layout/hProcess11"/>
    <dgm:cxn modelId="{C6AC555B-8593-4D9E-8AC5-5CF198B51986}" srcId="{48E031CE-4FA3-4AB5-AE5E-503A3FBA1CDC}" destId="{4215933E-B85E-4C3F-892C-65F6C7885046}" srcOrd="3" destOrd="0" parTransId="{5FDF4038-6E40-4768-870B-9589180610C5}" sibTransId="{A27B30F0-0881-4352-872C-EC55BFF64581}"/>
    <dgm:cxn modelId="{282E55EC-4234-4E47-AEE5-57974FC3F00B}" srcId="{48E031CE-4FA3-4AB5-AE5E-503A3FBA1CDC}" destId="{A4915F05-99EC-47D2-BD76-15FCF056D19E}" srcOrd="1" destOrd="0" parTransId="{FB6C4149-BF9E-4829-AC5A-3B79128A72EC}" sibTransId="{C2E615B7-97C2-4C83-9868-2630FD624F2D}"/>
    <dgm:cxn modelId="{5C305912-B76F-4C2E-823F-EFAC12647A9A}" type="presOf" srcId="{48E031CE-4FA3-4AB5-AE5E-503A3FBA1CDC}" destId="{2AD755D5-464F-4CDE-8325-DCEF833DDAA6}" srcOrd="0" destOrd="0" presId="urn:microsoft.com/office/officeart/2005/8/layout/hProcess11"/>
    <dgm:cxn modelId="{93DEC36C-6FDF-4B0D-9922-EDB8767CE5EA}" srcId="{48E031CE-4FA3-4AB5-AE5E-503A3FBA1CDC}" destId="{85FC6158-6825-4682-AA65-EF50B3E380BB}" srcOrd="0" destOrd="0" parTransId="{B12E716A-D6DE-48DA-8A87-97A3452B6E02}" sibTransId="{BE21E4ED-557C-4997-89EE-BE555BA48565}"/>
    <dgm:cxn modelId="{2BABBA9A-9339-4B5D-AE47-7ABC155C8691}" type="presOf" srcId="{4215933E-B85E-4C3F-892C-65F6C7885046}" destId="{05ADFFEB-56EF-4D41-AC93-4681B9B90131}" srcOrd="0" destOrd="0" presId="urn:microsoft.com/office/officeart/2005/8/layout/hProcess11"/>
    <dgm:cxn modelId="{5183C681-F12A-45FB-B768-303465ECE2BF}" type="presOf" srcId="{0C64C3FC-D8B2-48EE-A91F-47DB136B8E9B}" destId="{45852538-C54F-45BA-A36E-481FD6E12FD7}" srcOrd="0" destOrd="0" presId="urn:microsoft.com/office/officeart/2005/8/layout/hProcess11"/>
    <dgm:cxn modelId="{17CB9C46-2785-473D-BB64-6C976C2B7D81}" type="presOf" srcId="{A4915F05-99EC-47D2-BD76-15FCF056D19E}" destId="{DD49EA2B-A2CC-4252-94D5-8BB69E4E0505}" srcOrd="0" destOrd="0" presId="urn:microsoft.com/office/officeart/2005/8/layout/hProcess11"/>
    <dgm:cxn modelId="{B890E86B-91DC-4910-82B2-232216A9CD52}" type="presParOf" srcId="{2AD755D5-464F-4CDE-8325-DCEF833DDAA6}" destId="{933F3159-E71A-4C3C-83D0-6CA0154857FF}" srcOrd="0" destOrd="0" presId="urn:microsoft.com/office/officeart/2005/8/layout/hProcess11"/>
    <dgm:cxn modelId="{EF728F30-1033-4D03-AD0E-05857E3CB2A0}" type="presParOf" srcId="{2AD755D5-464F-4CDE-8325-DCEF833DDAA6}" destId="{74EB94AA-A294-421E-9388-3285DFE7142E}" srcOrd="1" destOrd="0" presId="urn:microsoft.com/office/officeart/2005/8/layout/hProcess11"/>
    <dgm:cxn modelId="{0D4045C0-C706-418F-AE6C-083070118F52}" type="presParOf" srcId="{74EB94AA-A294-421E-9388-3285DFE7142E}" destId="{A641D637-6AE2-45F1-A0B3-743B203D5B59}" srcOrd="0" destOrd="0" presId="urn:microsoft.com/office/officeart/2005/8/layout/hProcess11"/>
    <dgm:cxn modelId="{B7115EAE-B3AB-40F7-8D40-7C94075A1A7D}" type="presParOf" srcId="{A641D637-6AE2-45F1-A0B3-743B203D5B59}" destId="{8DDBD7EE-26B2-4988-A806-8AA353D637E2}" srcOrd="0" destOrd="0" presId="urn:microsoft.com/office/officeart/2005/8/layout/hProcess11"/>
    <dgm:cxn modelId="{D4C0A675-26D1-4031-885A-96496732FD0C}" type="presParOf" srcId="{A641D637-6AE2-45F1-A0B3-743B203D5B59}" destId="{56AB5146-CCED-4D2D-83EF-4860279B0307}" srcOrd="1" destOrd="0" presId="urn:microsoft.com/office/officeart/2005/8/layout/hProcess11"/>
    <dgm:cxn modelId="{B0C07702-9CD4-4E83-8C19-2E4B0ED553A3}" type="presParOf" srcId="{A641D637-6AE2-45F1-A0B3-743B203D5B59}" destId="{7A8470F1-5A65-456A-B0D9-48F7156750E0}" srcOrd="2" destOrd="0" presId="urn:microsoft.com/office/officeart/2005/8/layout/hProcess11"/>
    <dgm:cxn modelId="{D615F5FF-8576-4C6C-B05C-262D5B8C7FDE}" type="presParOf" srcId="{74EB94AA-A294-421E-9388-3285DFE7142E}" destId="{47E9EC6F-61F4-4C43-9060-0FF62DECC44A}" srcOrd="1" destOrd="0" presId="urn:microsoft.com/office/officeart/2005/8/layout/hProcess11"/>
    <dgm:cxn modelId="{30627857-5DBF-4D17-83FD-BEB22E2426A0}" type="presParOf" srcId="{74EB94AA-A294-421E-9388-3285DFE7142E}" destId="{42F22819-7E73-490C-A864-A92C7F0C3653}" srcOrd="2" destOrd="0" presId="urn:microsoft.com/office/officeart/2005/8/layout/hProcess11"/>
    <dgm:cxn modelId="{149E3FFB-29FF-435B-9D9A-80BF6CF61E80}" type="presParOf" srcId="{42F22819-7E73-490C-A864-A92C7F0C3653}" destId="{DD49EA2B-A2CC-4252-94D5-8BB69E4E0505}" srcOrd="0" destOrd="0" presId="urn:microsoft.com/office/officeart/2005/8/layout/hProcess11"/>
    <dgm:cxn modelId="{A96019CD-32FC-4AD8-98A2-F0FCED6B54B9}" type="presParOf" srcId="{42F22819-7E73-490C-A864-A92C7F0C3653}" destId="{92FFC958-9749-4E5C-AC7D-16219B3C720C}" srcOrd="1" destOrd="0" presId="urn:microsoft.com/office/officeart/2005/8/layout/hProcess11"/>
    <dgm:cxn modelId="{B99A025F-0814-4626-87BB-0D5A218F13E2}" type="presParOf" srcId="{42F22819-7E73-490C-A864-A92C7F0C3653}" destId="{3AC11DCD-EFB3-4E60-A573-745A4C9023E3}" srcOrd="2" destOrd="0" presId="urn:microsoft.com/office/officeart/2005/8/layout/hProcess11"/>
    <dgm:cxn modelId="{255AADB7-A77D-4F24-A2A7-1D4C145C6FDD}" type="presParOf" srcId="{74EB94AA-A294-421E-9388-3285DFE7142E}" destId="{C84BB662-1D80-411A-ABEE-AA6F0A9B7B05}" srcOrd="3" destOrd="0" presId="urn:microsoft.com/office/officeart/2005/8/layout/hProcess11"/>
    <dgm:cxn modelId="{1742500D-E787-4B28-8DF9-997390DCF6E3}" type="presParOf" srcId="{74EB94AA-A294-421E-9388-3285DFE7142E}" destId="{A9EB456E-4B77-491E-A609-4FA9672A2723}" srcOrd="4" destOrd="0" presId="urn:microsoft.com/office/officeart/2005/8/layout/hProcess11"/>
    <dgm:cxn modelId="{C86B8BD5-404F-4E6D-9822-4CD26CF95633}" type="presParOf" srcId="{A9EB456E-4B77-491E-A609-4FA9672A2723}" destId="{45852538-C54F-45BA-A36E-481FD6E12FD7}" srcOrd="0" destOrd="0" presId="urn:microsoft.com/office/officeart/2005/8/layout/hProcess11"/>
    <dgm:cxn modelId="{3C271B56-FCE6-435E-BB17-7BAC42D150AD}" type="presParOf" srcId="{A9EB456E-4B77-491E-A609-4FA9672A2723}" destId="{2B18A54C-74F3-4B0A-8114-5F928BE9FC36}" srcOrd="1" destOrd="0" presId="urn:microsoft.com/office/officeart/2005/8/layout/hProcess11"/>
    <dgm:cxn modelId="{302EB340-D302-428A-B0CF-31F57C449673}" type="presParOf" srcId="{A9EB456E-4B77-491E-A609-4FA9672A2723}" destId="{39674071-2E69-4EAB-9217-AC854B1FAEA5}" srcOrd="2" destOrd="0" presId="urn:microsoft.com/office/officeart/2005/8/layout/hProcess11"/>
    <dgm:cxn modelId="{72A9A91E-CED5-4262-A9EA-2A284C45366B}" type="presParOf" srcId="{74EB94AA-A294-421E-9388-3285DFE7142E}" destId="{60EF8B1D-5CA8-4AB9-BC6E-84F5BDDC357C}" srcOrd="5" destOrd="0" presId="urn:microsoft.com/office/officeart/2005/8/layout/hProcess11"/>
    <dgm:cxn modelId="{D8A7A49A-0113-4998-AFD7-EAF1B3AD4138}" type="presParOf" srcId="{74EB94AA-A294-421E-9388-3285DFE7142E}" destId="{C3A49CAC-AE32-4F25-8C52-6E473D72EE67}" srcOrd="6" destOrd="0" presId="urn:microsoft.com/office/officeart/2005/8/layout/hProcess11"/>
    <dgm:cxn modelId="{FB983801-B757-4731-BDEF-92A4E3E7E95C}" type="presParOf" srcId="{C3A49CAC-AE32-4F25-8C52-6E473D72EE67}" destId="{05ADFFEB-56EF-4D41-AC93-4681B9B90131}" srcOrd="0" destOrd="0" presId="urn:microsoft.com/office/officeart/2005/8/layout/hProcess11"/>
    <dgm:cxn modelId="{9356B58C-1311-4388-98EC-161749979A36}" type="presParOf" srcId="{C3A49CAC-AE32-4F25-8C52-6E473D72EE67}" destId="{72729418-D10F-4F1A-ABC9-7F052C8AA70F}" srcOrd="1" destOrd="0" presId="urn:microsoft.com/office/officeart/2005/8/layout/hProcess11"/>
    <dgm:cxn modelId="{07EAABF8-F7CC-4DF0-A3A0-1D5DF2B55363}" type="presParOf" srcId="{C3A49CAC-AE32-4F25-8C52-6E473D72EE67}" destId="{96C8695B-CF9B-4D83-AA43-3F6F1A056151}" srcOrd="2" destOrd="0" presId="urn:microsoft.com/office/officeart/2005/8/layout/hProcess11"/>
    <dgm:cxn modelId="{066016D5-56D2-40C0-8FCA-5583F8094921}" type="presParOf" srcId="{74EB94AA-A294-421E-9388-3285DFE7142E}" destId="{D7EECE06-22BD-4B6F-B592-53B0670220A8}" srcOrd="7" destOrd="0" presId="urn:microsoft.com/office/officeart/2005/8/layout/hProcess11"/>
    <dgm:cxn modelId="{B32E152C-0FE7-4530-A273-DB0DFA5590F6}" type="presParOf" srcId="{74EB94AA-A294-421E-9388-3285DFE7142E}" destId="{CD565789-BB2C-4B1C-8E89-EE324AF00738}" srcOrd="8" destOrd="0" presId="urn:microsoft.com/office/officeart/2005/8/layout/hProcess11"/>
    <dgm:cxn modelId="{AFDBB366-A0DB-475A-969E-C9950ED19E76}" type="presParOf" srcId="{CD565789-BB2C-4B1C-8E89-EE324AF00738}" destId="{E8C04370-7A9E-43AD-858A-F78F244E347F}" srcOrd="0" destOrd="0" presId="urn:microsoft.com/office/officeart/2005/8/layout/hProcess11"/>
    <dgm:cxn modelId="{1C408779-4F8B-4FE2-B8A3-AA5D7095E6B9}" type="presParOf" srcId="{CD565789-BB2C-4B1C-8E89-EE324AF00738}" destId="{CBB66CAA-1AEE-4831-9886-AE1F5F622855}" srcOrd="1" destOrd="0" presId="urn:microsoft.com/office/officeart/2005/8/layout/hProcess11"/>
    <dgm:cxn modelId="{66FBE612-0FAF-4E40-BE8F-CA6144457CBD}" type="presParOf" srcId="{CD565789-BB2C-4B1C-8E89-EE324AF00738}" destId="{79EA28AA-A7A1-4A95-90C2-5EE20ECC9367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3C1637-A3F1-4647-80AE-8F5231D6057B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6B4A0900-7FF6-4FFC-A28C-5099F55B8BC3}">
      <dgm:prSet phldrT="[Text]"/>
      <dgm:spPr/>
      <dgm:t>
        <a:bodyPr/>
        <a:lstStyle/>
        <a:p>
          <a:r>
            <a:rPr lang="cs-CZ" dirty="0" smtClean="0"/>
            <a:t>300</a:t>
          </a:r>
          <a:endParaRPr lang="cs-CZ" dirty="0"/>
        </a:p>
      </dgm:t>
    </dgm:pt>
    <dgm:pt modelId="{98AB4D76-3562-4122-A8AF-E2932FF01BBC}" type="parTrans" cxnId="{F80E9716-D7DC-454C-8D23-D4DC6B0012A9}">
      <dgm:prSet/>
      <dgm:spPr/>
      <dgm:t>
        <a:bodyPr/>
        <a:lstStyle/>
        <a:p>
          <a:endParaRPr lang="cs-CZ"/>
        </a:p>
      </dgm:t>
    </dgm:pt>
    <dgm:pt modelId="{BF732CB2-D26A-4AC9-9017-E76E8C9E0FF3}" type="sibTrans" cxnId="{F80E9716-D7DC-454C-8D23-D4DC6B0012A9}">
      <dgm:prSet/>
      <dgm:spPr/>
      <dgm:t>
        <a:bodyPr/>
        <a:lstStyle/>
        <a:p>
          <a:endParaRPr lang="cs-CZ"/>
        </a:p>
      </dgm:t>
    </dgm:pt>
    <dgm:pt modelId="{15BDF231-5F4A-4729-81FE-FD494091109D}">
      <dgm:prSet phldrT="[Text]"/>
      <dgm:spPr/>
      <dgm:t>
        <a:bodyPr/>
        <a:lstStyle/>
        <a:p>
          <a:r>
            <a:rPr lang="cs-CZ" dirty="0" smtClean="0"/>
            <a:t>200</a:t>
          </a:r>
          <a:endParaRPr lang="cs-CZ" dirty="0"/>
        </a:p>
      </dgm:t>
    </dgm:pt>
    <dgm:pt modelId="{96D69CA4-F217-41B3-9DB2-54D61CE0E227}" type="parTrans" cxnId="{DF5310BD-196B-41EF-9E29-7E9045D29010}">
      <dgm:prSet/>
      <dgm:spPr/>
      <dgm:t>
        <a:bodyPr/>
        <a:lstStyle/>
        <a:p>
          <a:endParaRPr lang="cs-CZ"/>
        </a:p>
      </dgm:t>
    </dgm:pt>
    <dgm:pt modelId="{EDA9E653-F1BE-4FF2-9E91-C27907844CFA}" type="sibTrans" cxnId="{DF5310BD-196B-41EF-9E29-7E9045D29010}">
      <dgm:prSet/>
      <dgm:spPr/>
      <dgm:t>
        <a:bodyPr/>
        <a:lstStyle/>
        <a:p>
          <a:endParaRPr lang="cs-CZ"/>
        </a:p>
      </dgm:t>
    </dgm:pt>
    <dgm:pt modelId="{39789A78-4C0A-4DAA-8223-C241D78F0B24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E22B59BA-8CF0-47AA-9D88-93D6BF4813E0}" type="parTrans" cxnId="{30CCC6A7-A78A-4F5F-B663-8F906ECEC394}">
      <dgm:prSet/>
      <dgm:spPr/>
      <dgm:t>
        <a:bodyPr/>
        <a:lstStyle/>
        <a:p>
          <a:endParaRPr lang="cs-CZ"/>
        </a:p>
      </dgm:t>
    </dgm:pt>
    <dgm:pt modelId="{FD0504CD-B9AC-4506-A3E5-B2A472A2AE8E}" type="sibTrans" cxnId="{30CCC6A7-A78A-4F5F-B663-8F906ECEC394}">
      <dgm:prSet/>
      <dgm:spPr/>
      <dgm:t>
        <a:bodyPr/>
        <a:lstStyle/>
        <a:p>
          <a:endParaRPr lang="cs-CZ"/>
        </a:p>
      </dgm:t>
    </dgm:pt>
    <dgm:pt modelId="{580FCC85-E1E4-403F-91C7-A3BF27C7F9D2}">
      <dgm:prSet phldrT="[Text]"/>
      <dgm:spPr/>
      <dgm:t>
        <a:bodyPr/>
        <a:lstStyle/>
        <a:p>
          <a:r>
            <a:rPr lang="cs-CZ" dirty="0" smtClean="0"/>
            <a:t>150</a:t>
          </a:r>
          <a:endParaRPr lang="cs-CZ" dirty="0"/>
        </a:p>
      </dgm:t>
    </dgm:pt>
    <dgm:pt modelId="{6C2A0B2F-BD97-496C-AEA2-753B857C8E26}" type="parTrans" cxnId="{7B9D89D1-76EF-4F47-B68C-E7FF644B9A78}">
      <dgm:prSet/>
      <dgm:spPr/>
      <dgm:t>
        <a:bodyPr/>
        <a:lstStyle/>
        <a:p>
          <a:endParaRPr lang="cs-CZ"/>
        </a:p>
      </dgm:t>
    </dgm:pt>
    <dgm:pt modelId="{B8C120B0-93FF-4AE0-9985-21F50C8CE15D}" type="sibTrans" cxnId="{7B9D89D1-76EF-4F47-B68C-E7FF644B9A78}">
      <dgm:prSet/>
      <dgm:spPr/>
      <dgm:t>
        <a:bodyPr/>
        <a:lstStyle/>
        <a:p>
          <a:endParaRPr lang="cs-CZ"/>
        </a:p>
      </dgm:t>
    </dgm:pt>
    <dgm:pt modelId="{2C393188-1540-4FCB-BB35-478A6201F3FA}">
      <dgm:prSet phldrT="[Text]"/>
      <dgm:spPr/>
      <dgm:t>
        <a:bodyPr/>
        <a:lstStyle/>
        <a:p>
          <a:r>
            <a:rPr lang="cs-CZ" dirty="0" smtClean="0"/>
            <a:t>300</a:t>
          </a:r>
          <a:endParaRPr lang="cs-CZ" dirty="0"/>
        </a:p>
      </dgm:t>
    </dgm:pt>
    <dgm:pt modelId="{A0F62C3E-5575-4E45-9F41-568A831B3EF3}" type="parTrans" cxnId="{ADC1A6D7-A41F-40BA-87B7-A6C2DCD82858}">
      <dgm:prSet/>
      <dgm:spPr/>
      <dgm:t>
        <a:bodyPr/>
        <a:lstStyle/>
        <a:p>
          <a:endParaRPr lang="cs-CZ"/>
        </a:p>
      </dgm:t>
    </dgm:pt>
    <dgm:pt modelId="{0D8DF9F7-1EE0-4E0E-B77B-CFB0F0D67CEA}" type="sibTrans" cxnId="{ADC1A6D7-A41F-40BA-87B7-A6C2DCD82858}">
      <dgm:prSet/>
      <dgm:spPr/>
      <dgm:t>
        <a:bodyPr/>
        <a:lstStyle/>
        <a:p>
          <a:endParaRPr lang="cs-CZ"/>
        </a:p>
      </dgm:t>
    </dgm:pt>
    <dgm:pt modelId="{28CC5AA8-1DE0-4AD1-9F73-2E154151F928}" type="pres">
      <dgm:prSet presAssocID="{663C1637-A3F1-4647-80AE-8F5231D6057B}" presName="Name0" presStyleCnt="0">
        <dgm:presLayoutVars>
          <dgm:dir/>
          <dgm:resizeHandles val="exact"/>
        </dgm:presLayoutVars>
      </dgm:prSet>
      <dgm:spPr/>
    </dgm:pt>
    <dgm:pt modelId="{FF9888B3-3D45-4587-9738-30A26414894B}" type="pres">
      <dgm:prSet presAssocID="{663C1637-A3F1-4647-80AE-8F5231D6057B}" presName="arrow" presStyleLbl="bgShp" presStyleIdx="0" presStyleCnt="1" custLinFactNeighborX="-893" custLinFactNeighborY="-1080"/>
      <dgm:spPr>
        <a:solidFill>
          <a:schemeClr val="accent6">
            <a:lumMod val="75000"/>
          </a:schemeClr>
        </a:solidFill>
      </dgm:spPr>
    </dgm:pt>
    <dgm:pt modelId="{9750FCAE-C519-4D69-86DF-577DDF9F59ED}" type="pres">
      <dgm:prSet presAssocID="{663C1637-A3F1-4647-80AE-8F5231D6057B}" presName="points" presStyleCnt="0"/>
      <dgm:spPr/>
    </dgm:pt>
    <dgm:pt modelId="{5F6031B6-C5A4-4CD3-B2B7-1D1574C342CC}" type="pres">
      <dgm:prSet presAssocID="{6B4A0900-7FF6-4FFC-A28C-5099F55B8BC3}" presName="compositeA" presStyleCnt="0"/>
      <dgm:spPr/>
    </dgm:pt>
    <dgm:pt modelId="{2DFF26A2-67E4-4832-8626-84ECF39771C4}" type="pres">
      <dgm:prSet presAssocID="{6B4A0900-7FF6-4FFC-A28C-5099F55B8BC3}" presName="textA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B18283-261D-4B4B-9328-AEF9D1EB27DA}" type="pres">
      <dgm:prSet presAssocID="{6B4A0900-7FF6-4FFC-A28C-5099F55B8BC3}" presName="circleA" presStyleLbl="node1" presStyleIdx="0" presStyleCnt="5"/>
      <dgm:spPr/>
    </dgm:pt>
    <dgm:pt modelId="{8EA26549-05AA-4A84-8C1E-7E7148AB68F9}" type="pres">
      <dgm:prSet presAssocID="{6B4A0900-7FF6-4FFC-A28C-5099F55B8BC3}" presName="spaceA" presStyleCnt="0"/>
      <dgm:spPr/>
    </dgm:pt>
    <dgm:pt modelId="{C62633CA-3A2F-4CA9-9005-158E955E9476}" type="pres">
      <dgm:prSet presAssocID="{BF732CB2-D26A-4AC9-9017-E76E8C9E0FF3}" presName="space" presStyleCnt="0"/>
      <dgm:spPr/>
    </dgm:pt>
    <dgm:pt modelId="{5B78E575-B1A6-4100-B29C-999AE52984C4}" type="pres">
      <dgm:prSet presAssocID="{15BDF231-5F4A-4729-81FE-FD494091109D}" presName="compositeB" presStyleCnt="0"/>
      <dgm:spPr/>
    </dgm:pt>
    <dgm:pt modelId="{3C2EB500-2D7E-4C9F-96CF-C4CB783CF481}" type="pres">
      <dgm:prSet presAssocID="{15BDF231-5F4A-4729-81FE-FD494091109D}" presName="textB" presStyleLbl="revTx" presStyleIdx="1" presStyleCnt="5" custLinFactNeighborX="-27780" custLinFactNeighborY="-21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734B7F-608C-419E-AA0D-563A003A399C}" type="pres">
      <dgm:prSet presAssocID="{15BDF231-5F4A-4729-81FE-FD494091109D}" presName="circleB" presStyleLbl="node1" presStyleIdx="1" presStyleCnt="5" custLinFactX="-82078" custLinFactNeighborX="-100000" custLinFactNeighborY="9949"/>
      <dgm:spPr/>
    </dgm:pt>
    <dgm:pt modelId="{B48E9C61-EA36-46AE-A740-E1F4E6550A81}" type="pres">
      <dgm:prSet presAssocID="{15BDF231-5F4A-4729-81FE-FD494091109D}" presName="spaceB" presStyleCnt="0"/>
      <dgm:spPr/>
    </dgm:pt>
    <dgm:pt modelId="{0AED3794-A55E-44B0-9970-78A967DDC2E5}" type="pres">
      <dgm:prSet presAssocID="{EDA9E653-F1BE-4FF2-9E91-C27907844CFA}" presName="space" presStyleCnt="0"/>
      <dgm:spPr/>
    </dgm:pt>
    <dgm:pt modelId="{F69BD879-E8F6-4C51-B5C5-BA06E8326185}" type="pres">
      <dgm:prSet presAssocID="{39789A78-4C0A-4DAA-8223-C241D78F0B24}" presName="compositeA" presStyleCnt="0"/>
      <dgm:spPr/>
    </dgm:pt>
    <dgm:pt modelId="{D04E0ED4-9B0F-45D6-8524-A66B58839FD0}" type="pres">
      <dgm:prSet presAssocID="{39789A78-4C0A-4DAA-8223-C241D78F0B24}" presName="textA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D1293D-DF35-489C-AFB9-3764EE061030}" type="pres">
      <dgm:prSet presAssocID="{39789A78-4C0A-4DAA-8223-C241D78F0B24}" presName="circleA" presStyleLbl="node1" presStyleIdx="2" presStyleCnt="5"/>
      <dgm:spPr/>
    </dgm:pt>
    <dgm:pt modelId="{D48AB757-3EF3-4AD5-837A-856CA558BD73}" type="pres">
      <dgm:prSet presAssocID="{39789A78-4C0A-4DAA-8223-C241D78F0B24}" presName="spaceA" presStyleCnt="0"/>
      <dgm:spPr/>
    </dgm:pt>
    <dgm:pt modelId="{721FAD13-8393-41E6-829D-0AC7D0DDB17D}" type="pres">
      <dgm:prSet presAssocID="{FD0504CD-B9AC-4506-A3E5-B2A472A2AE8E}" presName="space" presStyleCnt="0"/>
      <dgm:spPr/>
    </dgm:pt>
    <dgm:pt modelId="{F3255B31-25A0-4952-8B9E-61F80FD7187F}" type="pres">
      <dgm:prSet presAssocID="{580FCC85-E1E4-403F-91C7-A3BF27C7F9D2}" presName="compositeB" presStyleCnt="0"/>
      <dgm:spPr/>
    </dgm:pt>
    <dgm:pt modelId="{105D5831-33E3-4DE8-B514-2B76D2153E9D}" type="pres">
      <dgm:prSet presAssocID="{580FCC85-E1E4-403F-91C7-A3BF27C7F9D2}" presName="textB" presStyleLbl="revTx" presStyleIdx="3" presStyleCnt="5" custLinFactNeighborX="-31249" custLinFactNeighborY="-103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A125E-9D29-4B51-8EC3-52F0C7262BFE}" type="pres">
      <dgm:prSet presAssocID="{580FCC85-E1E4-403F-91C7-A3BF27C7F9D2}" presName="circleB" presStyleLbl="node1" presStyleIdx="3" presStyleCnt="5" custLinFactX="-71300" custLinFactNeighborX="-100000" custLinFactNeighborY="9949"/>
      <dgm:spPr/>
    </dgm:pt>
    <dgm:pt modelId="{50309250-F428-4BF5-9CA8-D25F65C8EA98}" type="pres">
      <dgm:prSet presAssocID="{580FCC85-E1E4-403F-91C7-A3BF27C7F9D2}" presName="spaceB" presStyleCnt="0"/>
      <dgm:spPr/>
    </dgm:pt>
    <dgm:pt modelId="{5A82E179-45C0-4376-860D-B136C3BF3DCE}" type="pres">
      <dgm:prSet presAssocID="{B8C120B0-93FF-4AE0-9985-21F50C8CE15D}" presName="space" presStyleCnt="0"/>
      <dgm:spPr/>
    </dgm:pt>
    <dgm:pt modelId="{C27BD688-48F4-4E60-9E67-1D55BDB830DB}" type="pres">
      <dgm:prSet presAssocID="{2C393188-1540-4FCB-BB35-478A6201F3FA}" presName="compositeA" presStyleCnt="0"/>
      <dgm:spPr/>
    </dgm:pt>
    <dgm:pt modelId="{8A0A2ACB-2A5F-4469-B46D-A9C9EEFE6930}" type="pres">
      <dgm:prSet presAssocID="{2C393188-1540-4FCB-BB35-478A6201F3FA}" presName="textA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D2EA34-6C29-4EB3-A4EF-70ED964DD3C7}" type="pres">
      <dgm:prSet presAssocID="{2C393188-1540-4FCB-BB35-478A6201F3FA}" presName="circleA" presStyleLbl="node1" presStyleIdx="4" presStyleCnt="5"/>
      <dgm:spPr/>
    </dgm:pt>
    <dgm:pt modelId="{0FDFE8FC-AC46-410A-A38A-830AFFA0CF1E}" type="pres">
      <dgm:prSet presAssocID="{2C393188-1540-4FCB-BB35-478A6201F3FA}" presName="spaceA" presStyleCnt="0"/>
      <dgm:spPr/>
    </dgm:pt>
  </dgm:ptLst>
  <dgm:cxnLst>
    <dgm:cxn modelId="{ADC1A6D7-A41F-40BA-87B7-A6C2DCD82858}" srcId="{663C1637-A3F1-4647-80AE-8F5231D6057B}" destId="{2C393188-1540-4FCB-BB35-478A6201F3FA}" srcOrd="4" destOrd="0" parTransId="{A0F62C3E-5575-4E45-9F41-568A831B3EF3}" sibTransId="{0D8DF9F7-1EE0-4E0E-B77B-CFB0F0D67CEA}"/>
    <dgm:cxn modelId="{7B9D89D1-76EF-4F47-B68C-E7FF644B9A78}" srcId="{663C1637-A3F1-4647-80AE-8F5231D6057B}" destId="{580FCC85-E1E4-403F-91C7-A3BF27C7F9D2}" srcOrd="3" destOrd="0" parTransId="{6C2A0B2F-BD97-496C-AEA2-753B857C8E26}" sibTransId="{B8C120B0-93FF-4AE0-9985-21F50C8CE15D}"/>
    <dgm:cxn modelId="{F80E9716-D7DC-454C-8D23-D4DC6B0012A9}" srcId="{663C1637-A3F1-4647-80AE-8F5231D6057B}" destId="{6B4A0900-7FF6-4FFC-A28C-5099F55B8BC3}" srcOrd="0" destOrd="0" parTransId="{98AB4D76-3562-4122-A8AF-E2932FF01BBC}" sibTransId="{BF732CB2-D26A-4AC9-9017-E76E8C9E0FF3}"/>
    <dgm:cxn modelId="{30CCC6A7-A78A-4F5F-B663-8F906ECEC394}" srcId="{663C1637-A3F1-4647-80AE-8F5231D6057B}" destId="{39789A78-4C0A-4DAA-8223-C241D78F0B24}" srcOrd="2" destOrd="0" parTransId="{E22B59BA-8CF0-47AA-9D88-93D6BF4813E0}" sibTransId="{FD0504CD-B9AC-4506-A3E5-B2A472A2AE8E}"/>
    <dgm:cxn modelId="{C945BE6F-1969-41CF-A077-7E0923B631F9}" type="presOf" srcId="{2C393188-1540-4FCB-BB35-478A6201F3FA}" destId="{8A0A2ACB-2A5F-4469-B46D-A9C9EEFE6930}" srcOrd="0" destOrd="0" presId="urn:microsoft.com/office/officeart/2005/8/layout/hProcess11"/>
    <dgm:cxn modelId="{5D2D6A50-F10C-4FCD-8252-8871EE676811}" type="presOf" srcId="{6B4A0900-7FF6-4FFC-A28C-5099F55B8BC3}" destId="{2DFF26A2-67E4-4832-8626-84ECF39771C4}" srcOrd="0" destOrd="0" presId="urn:microsoft.com/office/officeart/2005/8/layout/hProcess11"/>
    <dgm:cxn modelId="{2EC93405-6101-441F-A79C-D7D3C4BB183A}" type="presOf" srcId="{15BDF231-5F4A-4729-81FE-FD494091109D}" destId="{3C2EB500-2D7E-4C9F-96CF-C4CB783CF481}" srcOrd="0" destOrd="0" presId="urn:microsoft.com/office/officeart/2005/8/layout/hProcess11"/>
    <dgm:cxn modelId="{DF5310BD-196B-41EF-9E29-7E9045D29010}" srcId="{663C1637-A3F1-4647-80AE-8F5231D6057B}" destId="{15BDF231-5F4A-4729-81FE-FD494091109D}" srcOrd="1" destOrd="0" parTransId="{96D69CA4-F217-41B3-9DB2-54D61CE0E227}" sibTransId="{EDA9E653-F1BE-4FF2-9E91-C27907844CFA}"/>
    <dgm:cxn modelId="{EBDA32CA-76D2-4E3E-837D-324F7A29C26A}" type="presOf" srcId="{580FCC85-E1E4-403F-91C7-A3BF27C7F9D2}" destId="{105D5831-33E3-4DE8-B514-2B76D2153E9D}" srcOrd="0" destOrd="0" presId="urn:microsoft.com/office/officeart/2005/8/layout/hProcess11"/>
    <dgm:cxn modelId="{FCE41AFB-C3B9-43B5-A9E8-7A057551E3B0}" type="presOf" srcId="{663C1637-A3F1-4647-80AE-8F5231D6057B}" destId="{28CC5AA8-1DE0-4AD1-9F73-2E154151F928}" srcOrd="0" destOrd="0" presId="urn:microsoft.com/office/officeart/2005/8/layout/hProcess11"/>
    <dgm:cxn modelId="{0CB23357-C757-4563-9868-3AD446CEDEC0}" type="presOf" srcId="{39789A78-4C0A-4DAA-8223-C241D78F0B24}" destId="{D04E0ED4-9B0F-45D6-8524-A66B58839FD0}" srcOrd="0" destOrd="0" presId="urn:microsoft.com/office/officeart/2005/8/layout/hProcess11"/>
    <dgm:cxn modelId="{72C10DB6-FCE2-4745-B7B5-DF9820C49769}" type="presParOf" srcId="{28CC5AA8-1DE0-4AD1-9F73-2E154151F928}" destId="{FF9888B3-3D45-4587-9738-30A26414894B}" srcOrd="0" destOrd="0" presId="urn:microsoft.com/office/officeart/2005/8/layout/hProcess11"/>
    <dgm:cxn modelId="{E2B5633F-154B-4219-BB7D-C210C84BF8A2}" type="presParOf" srcId="{28CC5AA8-1DE0-4AD1-9F73-2E154151F928}" destId="{9750FCAE-C519-4D69-86DF-577DDF9F59ED}" srcOrd="1" destOrd="0" presId="urn:microsoft.com/office/officeart/2005/8/layout/hProcess11"/>
    <dgm:cxn modelId="{30C4B8D6-B20C-458E-9AB8-57D8BE8648BB}" type="presParOf" srcId="{9750FCAE-C519-4D69-86DF-577DDF9F59ED}" destId="{5F6031B6-C5A4-4CD3-B2B7-1D1574C342CC}" srcOrd="0" destOrd="0" presId="urn:microsoft.com/office/officeart/2005/8/layout/hProcess11"/>
    <dgm:cxn modelId="{E3579906-267A-4B44-8C28-CC55215A2BAF}" type="presParOf" srcId="{5F6031B6-C5A4-4CD3-B2B7-1D1574C342CC}" destId="{2DFF26A2-67E4-4832-8626-84ECF39771C4}" srcOrd="0" destOrd="0" presId="urn:microsoft.com/office/officeart/2005/8/layout/hProcess11"/>
    <dgm:cxn modelId="{F65B5FA0-662E-4F19-8333-496C4A4BBC32}" type="presParOf" srcId="{5F6031B6-C5A4-4CD3-B2B7-1D1574C342CC}" destId="{4CB18283-261D-4B4B-9328-AEF9D1EB27DA}" srcOrd="1" destOrd="0" presId="urn:microsoft.com/office/officeart/2005/8/layout/hProcess11"/>
    <dgm:cxn modelId="{E11AB1F3-9780-49EB-9A05-2C94ABA78EE1}" type="presParOf" srcId="{5F6031B6-C5A4-4CD3-B2B7-1D1574C342CC}" destId="{8EA26549-05AA-4A84-8C1E-7E7148AB68F9}" srcOrd="2" destOrd="0" presId="urn:microsoft.com/office/officeart/2005/8/layout/hProcess11"/>
    <dgm:cxn modelId="{528F516A-7CCD-4DAA-B6B9-92C266C18477}" type="presParOf" srcId="{9750FCAE-C519-4D69-86DF-577DDF9F59ED}" destId="{C62633CA-3A2F-4CA9-9005-158E955E9476}" srcOrd="1" destOrd="0" presId="urn:microsoft.com/office/officeart/2005/8/layout/hProcess11"/>
    <dgm:cxn modelId="{E325FE5A-8708-4680-B22C-FA7CCFA49E2F}" type="presParOf" srcId="{9750FCAE-C519-4D69-86DF-577DDF9F59ED}" destId="{5B78E575-B1A6-4100-B29C-999AE52984C4}" srcOrd="2" destOrd="0" presId="urn:microsoft.com/office/officeart/2005/8/layout/hProcess11"/>
    <dgm:cxn modelId="{7BA05B07-2F53-4BFA-BF94-C43E03B9B1CE}" type="presParOf" srcId="{5B78E575-B1A6-4100-B29C-999AE52984C4}" destId="{3C2EB500-2D7E-4C9F-96CF-C4CB783CF481}" srcOrd="0" destOrd="0" presId="urn:microsoft.com/office/officeart/2005/8/layout/hProcess11"/>
    <dgm:cxn modelId="{8B2C29AF-1CD3-40DC-B988-88ACEE7958CF}" type="presParOf" srcId="{5B78E575-B1A6-4100-B29C-999AE52984C4}" destId="{62734B7F-608C-419E-AA0D-563A003A399C}" srcOrd="1" destOrd="0" presId="urn:microsoft.com/office/officeart/2005/8/layout/hProcess11"/>
    <dgm:cxn modelId="{72561149-52E3-4A6D-81EA-F96E29D45FB5}" type="presParOf" srcId="{5B78E575-B1A6-4100-B29C-999AE52984C4}" destId="{B48E9C61-EA36-46AE-A740-E1F4E6550A81}" srcOrd="2" destOrd="0" presId="urn:microsoft.com/office/officeart/2005/8/layout/hProcess11"/>
    <dgm:cxn modelId="{67251D9E-6486-4DF1-B8FB-472A8EF3DE57}" type="presParOf" srcId="{9750FCAE-C519-4D69-86DF-577DDF9F59ED}" destId="{0AED3794-A55E-44B0-9970-78A967DDC2E5}" srcOrd="3" destOrd="0" presId="urn:microsoft.com/office/officeart/2005/8/layout/hProcess11"/>
    <dgm:cxn modelId="{2CE91D61-9C9F-441E-94F5-EBB98A99BDEA}" type="presParOf" srcId="{9750FCAE-C519-4D69-86DF-577DDF9F59ED}" destId="{F69BD879-E8F6-4C51-B5C5-BA06E8326185}" srcOrd="4" destOrd="0" presId="urn:microsoft.com/office/officeart/2005/8/layout/hProcess11"/>
    <dgm:cxn modelId="{D2AD63EA-DF18-4B97-8CF4-856B750A5550}" type="presParOf" srcId="{F69BD879-E8F6-4C51-B5C5-BA06E8326185}" destId="{D04E0ED4-9B0F-45D6-8524-A66B58839FD0}" srcOrd="0" destOrd="0" presId="urn:microsoft.com/office/officeart/2005/8/layout/hProcess11"/>
    <dgm:cxn modelId="{AEA7C50B-188B-4E22-ABBF-62D09A36FC33}" type="presParOf" srcId="{F69BD879-E8F6-4C51-B5C5-BA06E8326185}" destId="{56D1293D-DF35-489C-AFB9-3764EE061030}" srcOrd="1" destOrd="0" presId="urn:microsoft.com/office/officeart/2005/8/layout/hProcess11"/>
    <dgm:cxn modelId="{B3C404F1-3F24-40BA-BB64-CF691AEA3A50}" type="presParOf" srcId="{F69BD879-E8F6-4C51-B5C5-BA06E8326185}" destId="{D48AB757-3EF3-4AD5-837A-856CA558BD73}" srcOrd="2" destOrd="0" presId="urn:microsoft.com/office/officeart/2005/8/layout/hProcess11"/>
    <dgm:cxn modelId="{09806CBC-A2C4-437F-98F6-F454D3A46652}" type="presParOf" srcId="{9750FCAE-C519-4D69-86DF-577DDF9F59ED}" destId="{721FAD13-8393-41E6-829D-0AC7D0DDB17D}" srcOrd="5" destOrd="0" presId="urn:microsoft.com/office/officeart/2005/8/layout/hProcess11"/>
    <dgm:cxn modelId="{D1EE7A86-E93B-496A-A2FF-6A6F2B30CACF}" type="presParOf" srcId="{9750FCAE-C519-4D69-86DF-577DDF9F59ED}" destId="{F3255B31-25A0-4952-8B9E-61F80FD7187F}" srcOrd="6" destOrd="0" presId="urn:microsoft.com/office/officeart/2005/8/layout/hProcess11"/>
    <dgm:cxn modelId="{CE9320C2-48A5-4BFE-B0AE-F16383222AD6}" type="presParOf" srcId="{F3255B31-25A0-4952-8B9E-61F80FD7187F}" destId="{105D5831-33E3-4DE8-B514-2B76D2153E9D}" srcOrd="0" destOrd="0" presId="urn:microsoft.com/office/officeart/2005/8/layout/hProcess11"/>
    <dgm:cxn modelId="{36E7B6D0-599D-4D70-8D9B-C05B137150E7}" type="presParOf" srcId="{F3255B31-25A0-4952-8B9E-61F80FD7187F}" destId="{B20A125E-9D29-4B51-8EC3-52F0C7262BFE}" srcOrd="1" destOrd="0" presId="urn:microsoft.com/office/officeart/2005/8/layout/hProcess11"/>
    <dgm:cxn modelId="{4E27AAEF-35E3-4A32-84E3-F0817445C7E3}" type="presParOf" srcId="{F3255B31-25A0-4952-8B9E-61F80FD7187F}" destId="{50309250-F428-4BF5-9CA8-D25F65C8EA98}" srcOrd="2" destOrd="0" presId="urn:microsoft.com/office/officeart/2005/8/layout/hProcess11"/>
    <dgm:cxn modelId="{3397B199-18D8-4D03-BF77-C3C863AFB490}" type="presParOf" srcId="{9750FCAE-C519-4D69-86DF-577DDF9F59ED}" destId="{5A82E179-45C0-4376-860D-B136C3BF3DCE}" srcOrd="7" destOrd="0" presId="urn:microsoft.com/office/officeart/2005/8/layout/hProcess11"/>
    <dgm:cxn modelId="{C607AA81-4020-4A6E-B98B-5CB41DC26722}" type="presParOf" srcId="{9750FCAE-C519-4D69-86DF-577DDF9F59ED}" destId="{C27BD688-48F4-4E60-9E67-1D55BDB830DB}" srcOrd="8" destOrd="0" presId="urn:microsoft.com/office/officeart/2005/8/layout/hProcess11"/>
    <dgm:cxn modelId="{A5EA350F-E738-444D-B022-4A6784451D68}" type="presParOf" srcId="{C27BD688-48F4-4E60-9E67-1D55BDB830DB}" destId="{8A0A2ACB-2A5F-4469-B46D-A9C9EEFE6930}" srcOrd="0" destOrd="0" presId="urn:microsoft.com/office/officeart/2005/8/layout/hProcess11"/>
    <dgm:cxn modelId="{72306A58-9398-4267-963A-8C095D6C9BA7}" type="presParOf" srcId="{C27BD688-48F4-4E60-9E67-1D55BDB830DB}" destId="{51D2EA34-6C29-4EB3-A4EF-70ED964DD3C7}" srcOrd="1" destOrd="0" presId="urn:microsoft.com/office/officeart/2005/8/layout/hProcess11"/>
    <dgm:cxn modelId="{CE27D867-078F-4CA9-902F-4E0423A7E3E8}" type="presParOf" srcId="{C27BD688-48F4-4E60-9E67-1D55BDB830DB}" destId="{0FDFE8FC-AC46-410A-A38A-830AFFA0CF1E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A5967-DF43-4C9C-9C38-30E7DD879EC6}">
      <dsp:nvSpPr>
        <dsp:cNvPr id="0" name=""/>
        <dsp:cNvSpPr/>
      </dsp:nvSpPr>
      <dsp:spPr>
        <a:xfrm>
          <a:off x="0" y="1584699"/>
          <a:ext cx="7152456" cy="647996"/>
        </a:xfrm>
        <a:prstGeom prst="notchedRightArrow">
          <a:avLst/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E0BFFB33-EA7A-4559-B3B4-BC99BFA49877}">
      <dsp:nvSpPr>
        <dsp:cNvPr id="0" name=""/>
        <dsp:cNvSpPr/>
      </dsp:nvSpPr>
      <dsp:spPr>
        <a:xfrm>
          <a:off x="0" y="288040"/>
          <a:ext cx="1236837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b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500 př.n.l</a:t>
          </a:r>
          <a:r>
            <a:rPr lang="cs-CZ" sz="2800" kern="1200" dirty="0" smtClean="0"/>
            <a:t>.</a:t>
          </a:r>
          <a:endParaRPr lang="cs-CZ" sz="2800" kern="1200" dirty="0"/>
        </a:p>
      </dsp:txBody>
      <dsp:txXfrm>
        <a:off x="0" y="288040"/>
        <a:ext cx="1236837" cy="1625600"/>
      </dsp:txXfrm>
    </dsp:sp>
    <dsp:sp modelId="{D93CE8DA-BB16-4E47-A486-08EF13F430D9}">
      <dsp:nvSpPr>
        <dsp:cNvPr id="0" name=""/>
        <dsp:cNvSpPr/>
      </dsp:nvSpPr>
      <dsp:spPr>
        <a:xfrm>
          <a:off x="504055" y="1728193"/>
          <a:ext cx="360001" cy="360001"/>
        </a:xfrm>
        <a:prstGeom prst="ellipse">
          <a:avLst/>
        </a:prstGeom>
        <a:solidFill>
          <a:srgbClr val="FFFF00"/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5EF881-E64E-45CE-94D1-AF4B24572A1D}">
      <dsp:nvSpPr>
        <dsp:cNvPr id="0" name=""/>
        <dsp:cNvSpPr/>
      </dsp:nvSpPr>
      <dsp:spPr>
        <a:xfrm>
          <a:off x="1368148" y="2232241"/>
          <a:ext cx="1236837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200 př.n.l.</a:t>
          </a:r>
          <a:endParaRPr lang="cs-CZ" sz="2400" kern="1200" dirty="0"/>
        </a:p>
      </dsp:txBody>
      <dsp:txXfrm>
        <a:off x="1368148" y="2232241"/>
        <a:ext cx="1236837" cy="1625600"/>
      </dsp:txXfrm>
    </dsp:sp>
    <dsp:sp modelId="{AF775082-4514-44F8-AA2C-3648B45A52DD}">
      <dsp:nvSpPr>
        <dsp:cNvPr id="0" name=""/>
        <dsp:cNvSpPr/>
      </dsp:nvSpPr>
      <dsp:spPr>
        <a:xfrm>
          <a:off x="2088234" y="1728193"/>
          <a:ext cx="360001" cy="360001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14CD655-BFF2-45FF-9743-72669BECFF9A}">
      <dsp:nvSpPr>
        <dsp:cNvPr id="0" name=""/>
        <dsp:cNvSpPr/>
      </dsp:nvSpPr>
      <dsp:spPr>
        <a:xfrm>
          <a:off x="2592283" y="504049"/>
          <a:ext cx="1236837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5384" tIns="405384" rIns="405384" bIns="405384" numCol="1" spcCol="1270" anchor="b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b="1" kern="1200" dirty="0" smtClean="0"/>
            <a:t>0</a:t>
          </a:r>
          <a:endParaRPr lang="cs-CZ" sz="5700" b="1" kern="1200" dirty="0"/>
        </a:p>
      </dsp:txBody>
      <dsp:txXfrm>
        <a:off x="2592283" y="504049"/>
        <a:ext cx="1236837" cy="1625600"/>
      </dsp:txXfrm>
    </dsp:sp>
    <dsp:sp modelId="{F2E8A6AC-A01B-45C3-89FB-79444B1D7E2B}">
      <dsp:nvSpPr>
        <dsp:cNvPr id="0" name=""/>
        <dsp:cNvSpPr/>
      </dsp:nvSpPr>
      <dsp:spPr>
        <a:xfrm>
          <a:off x="3024337" y="1728191"/>
          <a:ext cx="406400" cy="406400"/>
        </a:xfrm>
        <a:prstGeom prst="ellipse">
          <a:avLst/>
        </a:prstGeom>
        <a:solidFill>
          <a:srgbClr val="FF0000"/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3D3F76-A211-472C-80DE-EE8C2A1229AD}">
      <dsp:nvSpPr>
        <dsp:cNvPr id="0" name=""/>
        <dsp:cNvSpPr/>
      </dsp:nvSpPr>
      <dsp:spPr>
        <a:xfrm>
          <a:off x="3672413" y="2304255"/>
          <a:ext cx="1236837" cy="410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200 n.l.</a:t>
          </a:r>
          <a:endParaRPr lang="cs-CZ" sz="2400" kern="1200" dirty="0"/>
        </a:p>
      </dsp:txBody>
      <dsp:txXfrm>
        <a:off x="3672413" y="2304255"/>
        <a:ext cx="1236837" cy="410366"/>
      </dsp:txXfrm>
    </dsp:sp>
    <dsp:sp modelId="{19EE0CD0-A5A0-43F3-B039-9576FB09CDC3}">
      <dsp:nvSpPr>
        <dsp:cNvPr id="0" name=""/>
        <dsp:cNvSpPr/>
      </dsp:nvSpPr>
      <dsp:spPr>
        <a:xfrm>
          <a:off x="4104456" y="1728193"/>
          <a:ext cx="360001" cy="360001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DAA590-196E-4149-B504-FDEF6171AD46}">
      <dsp:nvSpPr>
        <dsp:cNvPr id="0" name=""/>
        <dsp:cNvSpPr/>
      </dsp:nvSpPr>
      <dsp:spPr>
        <a:xfrm>
          <a:off x="5184582" y="72014"/>
          <a:ext cx="1236837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b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500 n.l.</a:t>
          </a:r>
          <a:endParaRPr lang="cs-CZ" sz="2400" kern="1200" dirty="0"/>
        </a:p>
      </dsp:txBody>
      <dsp:txXfrm>
        <a:off x="5184582" y="72014"/>
        <a:ext cx="1236837" cy="1625600"/>
      </dsp:txXfrm>
    </dsp:sp>
    <dsp:sp modelId="{AD4C5CD4-FAB9-4ECF-9B96-6FF91FF37F1A}">
      <dsp:nvSpPr>
        <dsp:cNvPr id="0" name=""/>
        <dsp:cNvSpPr/>
      </dsp:nvSpPr>
      <dsp:spPr>
        <a:xfrm>
          <a:off x="5616625" y="1728193"/>
          <a:ext cx="360001" cy="360001"/>
        </a:xfrm>
        <a:prstGeom prst="ellipse">
          <a:avLst/>
        </a:prstGeom>
        <a:solidFill>
          <a:srgbClr val="FFFF00"/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3F3159-E71A-4C3C-83D0-6CA0154857FF}">
      <dsp:nvSpPr>
        <dsp:cNvPr id="0" name=""/>
        <dsp:cNvSpPr/>
      </dsp:nvSpPr>
      <dsp:spPr>
        <a:xfrm>
          <a:off x="0" y="1117267"/>
          <a:ext cx="8100900" cy="431999"/>
        </a:xfrm>
        <a:prstGeom prst="notchedRightArrow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BD7EE-26B2-4988-A806-8AA353D637E2}">
      <dsp:nvSpPr>
        <dsp:cNvPr id="0" name=""/>
        <dsp:cNvSpPr/>
      </dsp:nvSpPr>
      <dsp:spPr>
        <a:xfrm>
          <a:off x="828092" y="0"/>
          <a:ext cx="1400846" cy="1066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b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300 př.n.l.</a:t>
          </a:r>
          <a:endParaRPr lang="cs-CZ" sz="2000" kern="1200" dirty="0"/>
        </a:p>
      </dsp:txBody>
      <dsp:txXfrm>
        <a:off x="828092" y="0"/>
        <a:ext cx="1400846" cy="1066613"/>
      </dsp:txXfrm>
    </dsp:sp>
    <dsp:sp modelId="{56AB5146-CCED-4D2D-83EF-4860279B0307}">
      <dsp:nvSpPr>
        <dsp:cNvPr id="0" name=""/>
        <dsp:cNvSpPr/>
      </dsp:nvSpPr>
      <dsp:spPr>
        <a:xfrm>
          <a:off x="1548171" y="1224136"/>
          <a:ext cx="266653" cy="26665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9EA2B-A2CC-4252-94D5-8BB69E4E0505}">
      <dsp:nvSpPr>
        <dsp:cNvPr id="0" name=""/>
        <dsp:cNvSpPr/>
      </dsp:nvSpPr>
      <dsp:spPr>
        <a:xfrm>
          <a:off x="2063176" y="1584177"/>
          <a:ext cx="1400846" cy="1066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100 </a:t>
          </a:r>
          <a:r>
            <a:rPr lang="cs-CZ" sz="2000" kern="1200" dirty="0" err="1" smtClean="0"/>
            <a:t>př.n.l</a:t>
          </a:r>
          <a:endParaRPr lang="cs-CZ" sz="2000" kern="1200" dirty="0"/>
        </a:p>
      </dsp:txBody>
      <dsp:txXfrm>
        <a:off x="2063176" y="1584177"/>
        <a:ext cx="1400846" cy="1066613"/>
      </dsp:txXfrm>
    </dsp:sp>
    <dsp:sp modelId="{92FFC958-9749-4E5C-AC7D-16219B3C720C}">
      <dsp:nvSpPr>
        <dsp:cNvPr id="0" name=""/>
        <dsp:cNvSpPr/>
      </dsp:nvSpPr>
      <dsp:spPr>
        <a:xfrm>
          <a:off x="2772307" y="1224136"/>
          <a:ext cx="266653" cy="266653"/>
        </a:xfrm>
        <a:prstGeom prst="ellipse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52538-C54F-45BA-A36E-481FD6E12FD7}">
      <dsp:nvSpPr>
        <dsp:cNvPr id="0" name=""/>
        <dsp:cNvSpPr/>
      </dsp:nvSpPr>
      <dsp:spPr>
        <a:xfrm>
          <a:off x="2944981" y="0"/>
          <a:ext cx="1400846" cy="1066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263144" rIns="263144" bIns="263144" numCol="1" spcCol="1270" anchor="b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0</a:t>
          </a:r>
          <a:endParaRPr lang="cs-CZ" sz="3700" kern="1200" dirty="0"/>
        </a:p>
      </dsp:txBody>
      <dsp:txXfrm>
        <a:off x="2944981" y="0"/>
        <a:ext cx="1400846" cy="1066613"/>
      </dsp:txXfrm>
    </dsp:sp>
    <dsp:sp modelId="{2B18A54C-74F3-4B0A-8114-5F928BE9FC36}">
      <dsp:nvSpPr>
        <dsp:cNvPr id="0" name=""/>
        <dsp:cNvSpPr/>
      </dsp:nvSpPr>
      <dsp:spPr>
        <a:xfrm>
          <a:off x="3321405" y="1009267"/>
          <a:ext cx="647999" cy="647999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DFFEB-56EF-4D41-AC93-4681B9B90131}">
      <dsp:nvSpPr>
        <dsp:cNvPr id="0" name=""/>
        <dsp:cNvSpPr/>
      </dsp:nvSpPr>
      <dsp:spPr>
        <a:xfrm>
          <a:off x="4415870" y="1599920"/>
          <a:ext cx="1400846" cy="1066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100 n.l.</a:t>
          </a:r>
          <a:endParaRPr lang="cs-CZ" sz="2000" kern="1200" dirty="0"/>
        </a:p>
      </dsp:txBody>
      <dsp:txXfrm>
        <a:off x="4415870" y="1599920"/>
        <a:ext cx="1400846" cy="1066613"/>
      </dsp:txXfrm>
    </dsp:sp>
    <dsp:sp modelId="{72729418-D10F-4F1A-ABC9-7F052C8AA70F}">
      <dsp:nvSpPr>
        <dsp:cNvPr id="0" name=""/>
        <dsp:cNvSpPr/>
      </dsp:nvSpPr>
      <dsp:spPr>
        <a:xfrm>
          <a:off x="4356483" y="1224136"/>
          <a:ext cx="266653" cy="266653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C04370-7A9E-43AD-858A-F78F244E347F}">
      <dsp:nvSpPr>
        <dsp:cNvPr id="0" name=""/>
        <dsp:cNvSpPr/>
      </dsp:nvSpPr>
      <dsp:spPr>
        <a:xfrm>
          <a:off x="5886759" y="0"/>
          <a:ext cx="1400846" cy="1066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b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500 n.l.</a:t>
          </a:r>
          <a:endParaRPr lang="cs-CZ" sz="2000" kern="1200" dirty="0"/>
        </a:p>
      </dsp:txBody>
      <dsp:txXfrm>
        <a:off x="5886759" y="0"/>
        <a:ext cx="1400846" cy="1066613"/>
      </dsp:txXfrm>
    </dsp:sp>
    <dsp:sp modelId="{CBB66CAA-1AEE-4831-9886-AE1F5F622855}">
      <dsp:nvSpPr>
        <dsp:cNvPr id="0" name=""/>
        <dsp:cNvSpPr/>
      </dsp:nvSpPr>
      <dsp:spPr>
        <a:xfrm>
          <a:off x="7355952" y="1224136"/>
          <a:ext cx="266653" cy="266653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015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367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452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880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774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189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619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96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549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902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090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186F1B-1A9D-4693-8988-011B5383FBE4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46BEF-F987-4779-AC09-92B5F50B0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33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hyperlink" Target="http://upload.wikimedia.org/wikipedia/commons/9/9b/Tut_cartouche_infofocalpoint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gi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wmf"/><Relationship Id="rId11" Type="http://schemas.openxmlformats.org/officeDocument/2006/relationships/image" Target="../media/image41.wmf"/><Relationship Id="rId5" Type="http://schemas.openxmlformats.org/officeDocument/2006/relationships/image" Target="../media/image35.wmf"/><Relationship Id="rId10" Type="http://schemas.openxmlformats.org/officeDocument/2006/relationships/image" Target="../media/image40.wmf"/><Relationship Id="rId4" Type="http://schemas.openxmlformats.org/officeDocument/2006/relationships/image" Target="../media/image34.wmf"/><Relationship Id="rId9" Type="http://schemas.openxmlformats.org/officeDocument/2006/relationships/image" Target="../media/image39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gif"/><Relationship Id="rId3" Type="http://schemas.openxmlformats.org/officeDocument/2006/relationships/diagramLayout" Target="../diagrams/layout3.xml"/><Relationship Id="rId7" Type="http://schemas.openxmlformats.org/officeDocument/2006/relationships/image" Target="../media/image42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9.wm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494721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VY_32_INOVACE_29_Určování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času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Řehořková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Jarmila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45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475656" y="620688"/>
            <a:ext cx="5832648" cy="3037791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Určování času</a:t>
            </a:r>
          </a:p>
        </p:txBody>
      </p:sp>
      <p:pic>
        <p:nvPicPr>
          <p:cNvPr id="2053" name="Picture 5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933056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513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31776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dějepise  užíváme pro zaznamenávání času </a:t>
            </a:r>
            <a:r>
              <a:rPr lang="cs-CZ" sz="2400" b="1" dirty="0" smtClean="0"/>
              <a:t>časovou přímku</a:t>
            </a:r>
            <a:endParaRPr lang="cs-CZ" sz="2400" b="1" dirty="0"/>
          </a:p>
        </p:txBody>
      </p:sp>
      <p:sp>
        <p:nvSpPr>
          <p:cNvPr id="6" name="Šipka doprava 5"/>
          <p:cNvSpPr/>
          <p:nvPr/>
        </p:nvSpPr>
        <p:spPr>
          <a:xfrm>
            <a:off x="611560" y="1988840"/>
            <a:ext cx="7560840" cy="360040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4391980" y="1484784"/>
            <a:ext cx="5038" cy="1296144"/>
          </a:xfrm>
          <a:prstGeom prst="line">
            <a:avLst/>
          </a:prstGeom>
          <a:ln w="349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306618" y="270892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78904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Náš letopočet se počítá od narození Ježíše Krista</a:t>
            </a:r>
            <a:endParaRPr lang="cs-CZ" sz="2400" dirty="0"/>
          </a:p>
        </p:txBody>
      </p:sp>
      <p:sp>
        <p:nvSpPr>
          <p:cNvPr id="13" name="Šipka doprava 12"/>
          <p:cNvSpPr/>
          <p:nvPr/>
        </p:nvSpPr>
        <p:spPr>
          <a:xfrm>
            <a:off x="539552" y="4925144"/>
            <a:ext cx="7992888" cy="52008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74370" y="4925144"/>
            <a:ext cx="47525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Čas plyne stále tímto směrem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1484784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Doba před naším letopočtem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0012" y="1484784"/>
            <a:ext cx="33483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Doba našeho letopočtu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29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/>
      <p:bldP spid="13" grpId="0" animBg="1"/>
      <p:bldP spid="14" grpId="0" animBg="1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347965460"/>
              </p:ext>
            </p:extLst>
          </p:nvPr>
        </p:nvGraphicFramePr>
        <p:xfrm>
          <a:off x="683568" y="1088723"/>
          <a:ext cx="71524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827584" y="476672"/>
            <a:ext cx="374441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Časová přímka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17723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56084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Znázorni na časové přímce:</a:t>
            </a:r>
          </a:p>
          <a:p>
            <a:endParaRPr lang="cs-CZ" sz="2000" b="1" dirty="0" smtClean="0"/>
          </a:p>
          <a:p>
            <a:r>
              <a:rPr lang="cs-CZ" dirty="0" smtClean="0"/>
              <a:t>500 n.l.                100 n.l.            300 př.n.l.         100 př.n.l.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518658" y="1484784"/>
            <a:ext cx="8301813" cy="360040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3957678"/>
              </p:ext>
            </p:extLst>
          </p:nvPr>
        </p:nvGraphicFramePr>
        <p:xfrm>
          <a:off x="719572" y="3501008"/>
          <a:ext cx="8100900" cy="2666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83568" y="3429000"/>
            <a:ext cx="8352927" cy="31683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OEM\AppData\Local\Microsoft\Windows\Temporary Internet Files\Content.IE5\ACJE728X\MC9003078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62" y="2204864"/>
            <a:ext cx="62095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271821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74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3710444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Periodizace dějin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340768"/>
            <a:ext cx="2160240" cy="76944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Pravěk</a:t>
            </a:r>
            <a:endParaRPr lang="cs-CZ" sz="4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91" y="2417694"/>
            <a:ext cx="2663825" cy="2541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840" y="1916832"/>
            <a:ext cx="2236312" cy="24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OEM\AppData\Local\Microsoft\Windows\Temporary Internet Files\Content.IE5\B4A6B7Q4\MC9001954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56487"/>
            <a:ext cx="2694941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0"/>
            <a:ext cx="3471936" cy="21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638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3838" y="462955"/>
            <a:ext cx="2448272" cy="76944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Starověk</a:t>
            </a:r>
            <a:endParaRPr lang="cs-CZ" sz="4400" b="1" dirty="0"/>
          </a:p>
        </p:txBody>
      </p:sp>
      <p:pic>
        <p:nvPicPr>
          <p:cNvPr id="3081" name="Picture 9" descr="File:Tut cartouche infofocalpoint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44824"/>
            <a:ext cx="1132074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OEM\AppData\Local\Microsoft\Windows\Temporary Internet Files\Content.IE5\RZBRHLXH\MC9004129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89040"/>
            <a:ext cx="4599160" cy="2913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ACJE728X\MC900215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41658"/>
            <a:ext cx="2375026" cy="217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ACJE728X\MC9004323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78406"/>
            <a:ext cx="1303020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RZBRHLXH\MP9004279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157192"/>
            <a:ext cx="2109296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AppData\Local\Microsoft\Windows\Temporary Internet Files\Content.IE5\S2OJ9WZ5\MC9003351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399" y="3050854"/>
            <a:ext cx="1819656" cy="162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EM\AppData\Local\Microsoft\Windows\Temporary Internet Files\Content.IE5\B4A6B7Q4\MC9004366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656"/>
            <a:ext cx="6953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OEM\AppData\Local\Microsoft\Windows\Temporary Internet Files\Content.IE5\ACJE728X\MC9004366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291" y="2013131"/>
            <a:ext cx="1828800" cy="156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711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2736304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400" b="1" dirty="0"/>
              <a:t>S</a:t>
            </a:r>
            <a:r>
              <a:rPr lang="cs-CZ" sz="4400" b="1" dirty="0" smtClean="0"/>
              <a:t>tředověk</a:t>
            </a:r>
            <a:endParaRPr lang="cs-CZ" sz="4400" b="1" dirty="0"/>
          </a:p>
        </p:txBody>
      </p:sp>
      <p:pic>
        <p:nvPicPr>
          <p:cNvPr id="2050" name="Picture 2" descr="C:\Users\OEM\AppData\Local\Microsoft\Windows\Temporary Internet Files\Content.IE5\RZBRHLXH\MC900415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61" y="1076497"/>
            <a:ext cx="2056646" cy="168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AppData\Local\Microsoft\Windows\Temporary Internet Files\Content.IE5\B4A6B7Q4\MC900413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8278"/>
            <a:ext cx="3330166" cy="345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ACJE728X\MM90031813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167" y="1100094"/>
            <a:ext cx="180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S2OJ9WZ5\MC9002309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34710"/>
            <a:ext cx="2433873" cy="342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B4A6B7Q4\MC9002344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45815"/>
            <a:ext cx="2473105" cy="197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ACJE728X\MC9004324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307" y="4770175"/>
            <a:ext cx="15240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S2OJ9WZ5\MC9002905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389" y="2828430"/>
            <a:ext cx="2041556" cy="202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913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2520280" cy="76944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Novověk</a:t>
            </a:r>
            <a:endParaRPr lang="cs-CZ" sz="4400" b="1" dirty="0"/>
          </a:p>
        </p:txBody>
      </p:sp>
      <p:pic>
        <p:nvPicPr>
          <p:cNvPr id="3074" name="Picture 2" descr="C:\Users\OEM\AppData\Local\Microsoft\Windows\Temporary Internet Files\Content.IE5\B4A6B7Q4\MC900233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1251"/>
            <a:ext cx="2572693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RZBRHLXH\MC9003082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17621"/>
            <a:ext cx="1012479" cy="183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OEM\AppData\Local\Microsoft\Windows\Temporary Internet Files\Content.IE5\ACJE728X\MC9002390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456" y="4590955"/>
            <a:ext cx="2432957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AppData\Local\Microsoft\Windows\Temporary Internet Files\Content.IE5\RZBRHLXH\MC9002872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801" y="2132856"/>
            <a:ext cx="2794503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EM\AppData\Local\Microsoft\Windows\Temporary Internet Files\Content.IE5\RZBRHLXH\MC9003266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10" y="1534556"/>
            <a:ext cx="3002527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OEM\AppData\Local\Microsoft\Windows\Temporary Internet Files\Content.IE5\ACJE728X\MM900234732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954" y="858759"/>
            <a:ext cx="1685512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OEM\AppData\Local\Microsoft\Windows\Temporary Internet Files\Content.IE5\ACJE728X\MC9002909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942" y="3183765"/>
            <a:ext cx="1149790" cy="172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OEM\AppData\Local\Microsoft\Windows\Temporary Internet Files\Content.IE5\ACJE728X\MC90023371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044" y="4277612"/>
            <a:ext cx="2129073" cy="2005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12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9390" y="466820"/>
            <a:ext cx="4504658" cy="769441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Nejnovější dějiny</a:t>
            </a:r>
            <a:endParaRPr lang="cs-CZ" sz="4400" b="1" dirty="0"/>
          </a:p>
        </p:txBody>
      </p:sp>
      <p:pic>
        <p:nvPicPr>
          <p:cNvPr id="4098" name="Picture 2" descr="C:\Users\OEM\AppData\Local\Microsoft\Windows\Temporary Internet Files\Content.IE5\S2OJ9WZ5\MC9003266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1"/>
            <a:ext cx="2520319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 (x86)\Microsoft Office\MEDIA\CAGCAT10\j023307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08" y="5142018"/>
            <a:ext cx="201088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OEM\AppData\Local\Microsoft\Windows\Temporary Internet Files\Content.IE5\ACJE728X\MC9002150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082" y="3171587"/>
            <a:ext cx="1581339" cy="183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OEM\AppData\Local\Microsoft\Windows\Temporary Internet Files\Content.IE5\RZBRHLXH\MC9004360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47141"/>
            <a:ext cx="1841500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OEM\AppData\Local\Microsoft\Windows\Temporary Internet Files\Content.IE5\B4A6B7Q4\MC9004325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206" y="4941168"/>
            <a:ext cx="17621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84117"/>
            <a:ext cx="1776679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833" y="3168726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OEM\AppData\Local\Microsoft\Windows\Temporary Internet Files\Content.IE5\B4A6B7Q4\MC9002342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08" y="1332741"/>
            <a:ext cx="250026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OEM\AppData\Local\Microsoft\Windows\Temporary Internet Files\Content.IE5\S2OJ9WZ5\MC9001874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374" y="3544503"/>
            <a:ext cx="1809598" cy="108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OEM\AppData\Local\Microsoft\Windows\Temporary Internet Files\Content.IE5\RZBRHLXH\MC90029635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752" y="5047321"/>
            <a:ext cx="2227152" cy="142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80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032" y="332656"/>
            <a:ext cx="4536504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1757" y="2162472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Znázorni na časové přímce</a:t>
            </a:r>
            <a:r>
              <a:rPr lang="cs-CZ" dirty="0" smtClean="0"/>
              <a:t>:   </a:t>
            </a:r>
            <a:r>
              <a:rPr lang="cs-CZ" sz="2400" dirty="0" smtClean="0"/>
              <a:t>200 př.n.l., 150 n.l., 300 n.l., 300 př.n.l.</a:t>
            </a:r>
            <a:endParaRPr lang="cs-CZ" sz="2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93205809"/>
              </p:ext>
            </p:extLst>
          </p:nvPr>
        </p:nvGraphicFramePr>
        <p:xfrm>
          <a:off x="683568" y="4149080"/>
          <a:ext cx="8064896" cy="2191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611560" y="4297964"/>
            <a:ext cx="8136904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OEM\AppData\Local\Microsoft\Windows\Temporary Internet Files\Content.IE5\RZBRHLXH\MC9002792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006372"/>
            <a:ext cx="964152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84168" y="378904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ACJE728X\MM900303364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34138"/>
            <a:ext cx="1429747" cy="1366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450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9194" y="47231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 jdou jednotlivá období za sebou?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5404" y="3818179"/>
            <a:ext cx="15749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000" dirty="0" smtClean="0"/>
              <a:t>  středověk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388" y="2749334"/>
            <a:ext cx="14623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2000" dirty="0" smtClean="0"/>
              <a:t>   pravěk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5191" y="5914327"/>
            <a:ext cx="2185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 </a:t>
            </a:r>
            <a:r>
              <a:rPr lang="cs-CZ" sz="2000" dirty="0" smtClean="0"/>
              <a:t>nejnovější doba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57581" y="5086492"/>
            <a:ext cx="14144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000" dirty="0" smtClean="0"/>
              <a:t>  starověk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56208" y="611438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 </a:t>
            </a:r>
            <a:r>
              <a:rPr lang="cs-CZ" sz="2000" dirty="0" smtClean="0"/>
              <a:t>novověk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49" y="1106070"/>
            <a:ext cx="1471529" cy="14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98" y="3822956"/>
            <a:ext cx="15843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900" y="4251059"/>
            <a:ext cx="1682750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996" y="2126179"/>
            <a:ext cx="1632068" cy="16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096" y="5113866"/>
            <a:ext cx="1816100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140096" y="1335247"/>
            <a:ext cx="23855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Klikni na správný obrázek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2065" y="1387515"/>
            <a:ext cx="23042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Pravěk</a:t>
            </a:r>
          </a:p>
          <a:p>
            <a:r>
              <a:rPr lang="cs-CZ" dirty="0" smtClean="0"/>
              <a:t>Starověk</a:t>
            </a:r>
          </a:p>
          <a:p>
            <a:r>
              <a:rPr lang="cs-CZ" dirty="0" smtClean="0"/>
              <a:t>Středověk</a:t>
            </a:r>
          </a:p>
          <a:p>
            <a:r>
              <a:rPr lang="cs-CZ" dirty="0" smtClean="0"/>
              <a:t>Novověk </a:t>
            </a:r>
          </a:p>
          <a:p>
            <a:r>
              <a:rPr lang="cs-CZ" dirty="0" smtClean="0"/>
              <a:t>Doba nejnovější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172065" y="1361375"/>
            <a:ext cx="1568287" cy="17880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OEM\AppData\Local\Microsoft\Windows\Temporary Internet Files\Content.IE5\ACJE728X\MC9003433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060" y="648039"/>
            <a:ext cx="665347" cy="8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2476738" y="1531571"/>
            <a:ext cx="514840" cy="479583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069559" y="648039"/>
            <a:ext cx="670793" cy="548713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87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3444" y="997334"/>
            <a:ext cx="23952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http://cs.wikipedia.org/wiki/Homo_habilis</a:t>
            </a:r>
            <a:endParaRPr lang="cs-CZ" sz="1000" dirty="0"/>
          </a:p>
        </p:txBody>
      </p:sp>
      <p:sp>
        <p:nvSpPr>
          <p:cNvPr id="3" name="Obdélník 2"/>
          <p:cNvSpPr/>
          <p:nvPr/>
        </p:nvSpPr>
        <p:spPr>
          <a:xfrm>
            <a:off x="481545" y="1338443"/>
            <a:ext cx="668233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http://cs.wikipedia.org/wiki/Soubor:Altamira,_bison.jpg</a:t>
            </a:r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468225" y="1586989"/>
            <a:ext cx="748883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http://commons.wikimedia.org/wiki/File:Tut_cartouche_infofocalpoint.svg</a:t>
            </a:r>
            <a:endParaRPr lang="cs-CZ" sz="1000" dirty="0"/>
          </a:p>
        </p:txBody>
      </p:sp>
      <p:sp>
        <p:nvSpPr>
          <p:cNvPr id="5" name="Obdélník 4"/>
          <p:cNvSpPr/>
          <p:nvPr/>
        </p:nvSpPr>
        <p:spPr>
          <a:xfrm>
            <a:off x="468225" y="1843428"/>
            <a:ext cx="77048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http://cs.wikipedia.org/wiki/Soubor:CaesarTusculum.jpg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524411" y="404664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zdroje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4411" y="2087270"/>
            <a:ext cx="195935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Klipart  Office . </a:t>
            </a:r>
            <a:r>
              <a:rPr lang="cs-CZ" sz="1100" dirty="0" err="1" smtClean="0"/>
              <a:t>com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74568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8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EA950D"/>
      </a:accent1>
      <a:accent2>
        <a:srgbClr val="47D147"/>
      </a:accent2>
      <a:accent3>
        <a:srgbClr val="CC0053"/>
      </a:accent3>
      <a:accent4>
        <a:srgbClr val="1F9BCC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413</TotalTime>
  <Words>180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Určování času</dc:title>
  <dc:creator>OEM</dc:creator>
  <cp:lastModifiedBy>OEM</cp:lastModifiedBy>
  <cp:revision>37</cp:revision>
  <dcterms:created xsi:type="dcterms:W3CDTF">2011-05-01T14:17:06Z</dcterms:created>
  <dcterms:modified xsi:type="dcterms:W3CDTF">2011-08-30T11:14:48Z</dcterms:modified>
</cp:coreProperties>
</file>