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99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ED12AD-465A-4247-855E-527ED6FD0E11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11B583-4CDA-4358-8DAE-F408DA0C83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09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28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726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031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54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74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680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181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863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563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576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609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BCF942-1980-4F8F-B5E6-F3282468877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65E20-898F-4786-A7EA-9A8015082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87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3063" y="3633837"/>
            <a:ext cx="7772400" cy="147002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VY_32_INOVACE_17_STROMY, KEŘE, BYLINY_BLECHOVÁ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12776"/>
            <a:ext cx="7920880" cy="1152128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Stromy, keře, byliny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2839" y="26064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SŠ, ZŠ A MŠ, KARVINÁ, PŘÍSPĚVKOVÁ ORGANIZACE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91011" y="2923203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Ověřeno: </a:t>
            </a:r>
            <a:r>
              <a:rPr lang="cs-CZ" dirty="0" smtClean="0"/>
              <a:t>4. </a:t>
            </a:r>
            <a:r>
              <a:rPr lang="cs-CZ" dirty="0"/>
              <a:t>ročník       </a:t>
            </a:r>
            <a:r>
              <a:rPr lang="cs-CZ" dirty="0" smtClean="0"/>
              <a:t>IV. </a:t>
            </a:r>
            <a:r>
              <a:rPr lang="cs-CZ" dirty="0"/>
              <a:t>třída</a:t>
            </a:r>
          </a:p>
          <a:p>
            <a:r>
              <a:rPr lang="cs-CZ" dirty="0" smtClean="0"/>
              <a:t>Cílová skupina: žák základní školy praktické</a:t>
            </a:r>
            <a:endParaRPr lang="cs-CZ" dirty="0"/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03862"/>
            <a:ext cx="5762625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0" y="12287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9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1195877" y="3451386"/>
            <a:ext cx="6904515" cy="2083491"/>
            <a:chOff x="1195877" y="3451386"/>
            <a:chExt cx="6904515" cy="2083491"/>
          </a:xfrm>
        </p:grpSpPr>
        <p:sp>
          <p:nvSpPr>
            <p:cNvPr id="7" name="Zaoblený obdélník 6"/>
            <p:cNvSpPr/>
            <p:nvPr/>
          </p:nvSpPr>
          <p:spPr>
            <a:xfrm>
              <a:off x="4932040" y="3451386"/>
              <a:ext cx="3168352" cy="1630987"/>
            </a:xfrm>
            <a:prstGeom prst="roundRect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r>
                <a:rPr lang="cs-CZ" sz="6000" dirty="0">
                  <a:solidFill>
                    <a:schemeClr val="accent2">
                      <a:lumMod val="50000"/>
                    </a:schemeClr>
                  </a:solidFill>
                </a:rPr>
                <a:t>Byliny</a:t>
              </a: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1195877" y="3479040"/>
              <a:ext cx="3168352" cy="2055837"/>
              <a:chOff x="1195877" y="3479040"/>
              <a:chExt cx="3168352" cy="2055837"/>
            </a:xfrm>
          </p:grpSpPr>
          <p:sp>
            <p:nvSpPr>
              <p:cNvPr id="6" name="Zaoblený obdélník 5"/>
              <p:cNvSpPr/>
              <p:nvPr/>
            </p:nvSpPr>
            <p:spPr>
              <a:xfrm>
                <a:off x="1195877" y="3479040"/>
                <a:ext cx="3168352" cy="1630987"/>
              </a:xfrm>
              <a:prstGeom prst="roundRect">
                <a:avLst/>
              </a:prstGeom>
              <a:solidFill>
                <a:schemeClr val="accent3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 algn="ctr"/>
                <a:r>
                  <a:rPr lang="cs-CZ" sz="6000" dirty="0">
                    <a:solidFill>
                      <a:schemeClr val="accent2">
                        <a:lumMod val="50000"/>
                      </a:schemeClr>
                    </a:solidFill>
                  </a:rPr>
                  <a:t>Dřeviny</a:t>
                </a:r>
              </a:p>
            </p:txBody>
          </p:sp>
          <p:sp>
            <p:nvSpPr>
              <p:cNvPr id="5" name="Šipka doleva a nahoru 4"/>
              <p:cNvSpPr/>
              <p:nvPr/>
            </p:nvSpPr>
            <p:spPr>
              <a:xfrm rot="13506360">
                <a:off x="2432128" y="4923868"/>
                <a:ext cx="611352" cy="610665"/>
              </a:xfrm>
              <a:prstGeom prst="leftUpArrow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0" name="Skupina 9"/>
          <p:cNvGrpSpPr/>
          <p:nvPr/>
        </p:nvGrpSpPr>
        <p:grpSpPr>
          <a:xfrm>
            <a:off x="2112891" y="620688"/>
            <a:ext cx="5040560" cy="3117595"/>
            <a:chOff x="2112891" y="620688"/>
            <a:chExt cx="5040560" cy="3117595"/>
          </a:xfrm>
        </p:grpSpPr>
        <p:sp>
          <p:nvSpPr>
            <p:cNvPr id="3" name="Zaoblený obdélník 2"/>
            <p:cNvSpPr/>
            <p:nvPr/>
          </p:nvSpPr>
          <p:spPr>
            <a:xfrm>
              <a:off x="2112891" y="620688"/>
              <a:ext cx="5040560" cy="2433533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r>
                <a:rPr lang="cs-CZ" sz="7200" b="1" dirty="0" smtClean="0">
                  <a:solidFill>
                    <a:srgbClr val="00B050"/>
                  </a:solidFill>
                </a:rPr>
                <a:t>Rostliny</a:t>
              </a:r>
              <a:endParaRPr lang="cs-CZ" sz="7200" b="1" dirty="0"/>
            </a:p>
          </p:txBody>
        </p:sp>
        <p:sp>
          <p:nvSpPr>
            <p:cNvPr id="4" name="Šipka doleva a nahoru 3"/>
            <p:cNvSpPr/>
            <p:nvPr/>
          </p:nvSpPr>
          <p:spPr>
            <a:xfrm rot="13452335">
              <a:off x="4210962" y="2882077"/>
              <a:ext cx="844416" cy="856206"/>
            </a:xfrm>
            <a:prstGeom prst="leftUpArrow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05770" y="5373216"/>
            <a:ext cx="4661800" cy="792088"/>
            <a:chOff x="405770" y="5373216"/>
            <a:chExt cx="4661800" cy="792088"/>
          </a:xfrm>
        </p:grpSpPr>
        <p:sp>
          <p:nvSpPr>
            <p:cNvPr id="8" name="Zaoblený obdélník 7"/>
            <p:cNvSpPr/>
            <p:nvPr/>
          </p:nvSpPr>
          <p:spPr>
            <a:xfrm>
              <a:off x="405770" y="5373216"/>
              <a:ext cx="2105610" cy="792088"/>
            </a:xfrm>
            <a:prstGeom prst="roundRect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r>
                <a:rPr lang="cs-CZ" sz="3600" dirty="0">
                  <a:solidFill>
                    <a:srgbClr val="FFC000"/>
                  </a:solidFill>
                </a:rPr>
                <a:t>Stromy</a:t>
              </a:r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2961960" y="5373216"/>
              <a:ext cx="2105610" cy="792088"/>
            </a:xfrm>
            <a:prstGeom prst="roundRect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r>
                <a:rPr lang="cs-CZ" sz="3600" dirty="0">
                  <a:solidFill>
                    <a:srgbClr val="FFC000"/>
                  </a:solidFill>
                </a:rPr>
                <a:t>Keře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2402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2610" y="146817"/>
            <a:ext cx="6263389" cy="6495195"/>
            <a:chOff x="152610" y="146817"/>
            <a:chExt cx="6263389" cy="6495195"/>
          </a:xfrm>
        </p:grpSpPr>
        <p:sp>
          <p:nvSpPr>
            <p:cNvPr id="6" name="Obdélník 5"/>
            <p:cNvSpPr/>
            <p:nvPr/>
          </p:nvSpPr>
          <p:spPr>
            <a:xfrm>
              <a:off x="152610" y="146817"/>
              <a:ext cx="5126595" cy="70788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40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Popiš části těla stromu</a:t>
              </a:r>
              <a:endParaRPr lang="cs-CZ" sz="40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5559" y="988466"/>
              <a:ext cx="3960440" cy="56535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10332640" y="1702759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koruna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3128308" y="3180192"/>
            <a:ext cx="1563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kmen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845960" y="4877817"/>
            <a:ext cx="18130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kořeny</a:t>
            </a:r>
            <a:endParaRPr lang="cs-CZ" sz="4400" dirty="0"/>
          </a:p>
        </p:txBody>
      </p:sp>
      <p:sp>
        <p:nvSpPr>
          <p:cNvPr id="10" name="Šipka doleva 9"/>
          <p:cNvSpPr/>
          <p:nvPr/>
        </p:nvSpPr>
        <p:spPr>
          <a:xfrm>
            <a:off x="9468544" y="1990874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10800000">
            <a:off x="-2196752" y="3430518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9545473" y="5070179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71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12 0.00324 L 0.57605 0.00648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87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55 0.00138 L 0.5125 0.00138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8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087 -0.00717 L -0.40087 -0.007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47 -0.00393 L -0.35347 -0.0039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3837 -0.01526 L -0.51945 -0.01526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292 -0.01526 L -0.50955 -0.0152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48483" y="252390"/>
            <a:ext cx="6480256" cy="5874868"/>
            <a:chOff x="348483" y="252390"/>
            <a:chExt cx="6480256" cy="5874868"/>
          </a:xfrm>
        </p:grpSpPr>
        <p:sp>
          <p:nvSpPr>
            <p:cNvPr id="3" name="TextovéPole 2"/>
            <p:cNvSpPr txBox="1"/>
            <p:nvPr/>
          </p:nvSpPr>
          <p:spPr>
            <a:xfrm>
              <a:off x="348483" y="252390"/>
              <a:ext cx="4608512" cy="984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Popiš části těla </a:t>
              </a:r>
              <a:r>
                <a:rPr lang="cs-CZ" sz="40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keře</a:t>
              </a:r>
              <a:endPara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  <a:p>
              <a:endParaRPr lang="cs-CZ" dirty="0"/>
            </a:p>
          </p:txBody>
        </p:sp>
        <p:pic>
          <p:nvPicPr>
            <p:cNvPr id="1026" name="Picture 2" descr="C:\Users\blechova\Desktop\keř.bmp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073" t="-1835" r="63536" b="-497"/>
            <a:stretch/>
          </p:blipFill>
          <p:spPr bwMode="auto">
            <a:xfrm>
              <a:off x="2652739" y="744832"/>
              <a:ext cx="4176000" cy="5382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Šipka doleva 5"/>
          <p:cNvSpPr/>
          <p:nvPr/>
        </p:nvSpPr>
        <p:spPr>
          <a:xfrm rot="10800000">
            <a:off x="-1404664" y="2664350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9396536" y="4752750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679805" y="4368030"/>
            <a:ext cx="18472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kořeny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2844824" y="2279629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větve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0910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739 -0.00046 L 0.44739 -0.0004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395E-6 L 0.44878 0.01711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22017E-6 L -0.46389 0.0099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94" y="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458 0.03793 L -0.4618 0.0275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323528" y="404664"/>
            <a:ext cx="6207751" cy="5250436"/>
            <a:chOff x="323528" y="404664"/>
            <a:chExt cx="6207751" cy="5250436"/>
          </a:xfrm>
        </p:grpSpPr>
        <p:sp>
          <p:nvSpPr>
            <p:cNvPr id="2" name="TextovéPole 1"/>
            <p:cNvSpPr txBox="1"/>
            <p:nvPr/>
          </p:nvSpPr>
          <p:spPr>
            <a:xfrm>
              <a:off x="323528" y="404664"/>
              <a:ext cx="489654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Popiš části těla </a:t>
              </a:r>
              <a:r>
                <a:rPr lang="cs-CZ" sz="40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byliny</a:t>
              </a:r>
              <a:endPara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7079" y="1416475"/>
              <a:ext cx="3124200" cy="423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" name="Šipka doleva 6"/>
          <p:cNvSpPr/>
          <p:nvPr/>
        </p:nvSpPr>
        <p:spPr>
          <a:xfrm rot="10800000">
            <a:off x="-1836712" y="2095988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 rot="10800000">
            <a:off x="-1404664" y="3013260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9318090" y="5059744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9318090" y="2628538"/>
            <a:ext cx="1283269" cy="384721"/>
          </a:xfrm>
          <a:prstGeom prst="leftArrow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628347" y="2629500"/>
            <a:ext cx="12241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květ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700809" y="168216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list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2923270" y="2944710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stonek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879852" y="4867383"/>
            <a:ext cx="14969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kořen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1527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68 3.75578E-6 L 0.45035 -0.00162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83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8.32562E-8 L 0.44878 0.02012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9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23034E-6 L 0.4967 0.0115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26" y="5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37743E-6 L 0.47326 -0.01688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63" y="-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07216E-6 L -0.43959 0.0046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79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844 -0.02336 L -0.43785 -0.03377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79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37743E-6 L -0.53403 0.00717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01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37743E-6 L -0.45764 -0.0032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82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4" grpId="0"/>
      <p:bldP spid="5" grpId="0"/>
      <p:bldP spid="6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9772" y="504019"/>
            <a:ext cx="319076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1. Je strom dřevina?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9772" y="1164061"/>
            <a:ext cx="3311533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2. Má bylina stonek?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855" y="1840813"/>
            <a:ext cx="2786043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3. Má keř kmen?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6566" y="3188295"/>
            <a:ext cx="4775474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5. Rostou větve keře z kmene </a:t>
            </a:r>
          </a:p>
          <a:p>
            <a:r>
              <a:rPr lang="cs-CZ" sz="2800" b="1" dirty="0" smtClean="0">
                <a:solidFill>
                  <a:srgbClr val="00CC00"/>
                </a:solidFill>
              </a:rPr>
              <a:t>     nebo rovnou ze země?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6566" y="2492896"/>
            <a:ext cx="321755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4. Je bylina dřevina?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6566" y="4665622"/>
            <a:ext cx="465825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6. K čemu má rostlina kořeny?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772" y="5697868"/>
            <a:ext cx="4154196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7. Podle čeho poznáme, </a:t>
            </a:r>
            <a:br>
              <a:rPr lang="cs-CZ" sz="2800" b="1" dirty="0" smtClean="0">
                <a:solidFill>
                  <a:srgbClr val="00CC00"/>
                </a:solidFill>
              </a:rPr>
            </a:br>
            <a:r>
              <a:rPr lang="cs-CZ" sz="2800" b="1" dirty="0" smtClean="0">
                <a:solidFill>
                  <a:srgbClr val="00CC00"/>
                </a:solidFill>
              </a:rPr>
              <a:t>    o jaký druh rostliny jde?</a:t>
            </a:r>
            <a:endParaRPr lang="cs-CZ" sz="2800" b="1" dirty="0">
              <a:solidFill>
                <a:srgbClr val="00CC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614" y="351052"/>
            <a:ext cx="1292225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506663" y="1102506"/>
            <a:ext cx="1044451" cy="58477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Ano.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555" y="1673004"/>
            <a:ext cx="107950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181" y="2364033"/>
            <a:ext cx="107950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784" y="3283565"/>
            <a:ext cx="199390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356" y="4142402"/>
            <a:ext cx="4359275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534" y="5977551"/>
            <a:ext cx="3341687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69508" y="-53460"/>
            <a:ext cx="331129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Odpovídej na otázky.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335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Poznáš, co je na obrázcích? </a:t>
            </a:r>
            <a:r>
              <a:rPr lang="cs-CZ" sz="2000" b="1" dirty="0" smtClean="0">
                <a:solidFill>
                  <a:schemeClr val="accent2"/>
                </a:solidFill>
              </a:rPr>
              <a:t>  Pojmenuj rostliny na obrázcích  –  strom, keř, bylina. Kliknutím na obrázek si ověř správnost své odpovědi.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81435" y="749897"/>
            <a:ext cx="1653356" cy="2122874"/>
            <a:chOff x="81435" y="749897"/>
            <a:chExt cx="1653356" cy="2122874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820" y="749897"/>
              <a:ext cx="1491971" cy="21228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6" name="TextovéPole 45"/>
            <p:cNvSpPr txBox="1"/>
            <p:nvPr/>
          </p:nvSpPr>
          <p:spPr>
            <a:xfrm>
              <a:off x="81435" y="842548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037399" y="971436"/>
            <a:ext cx="1766889" cy="1875659"/>
            <a:chOff x="2037399" y="971436"/>
            <a:chExt cx="1766889" cy="1875659"/>
          </a:xfrm>
        </p:grpSpPr>
        <p:pic>
          <p:nvPicPr>
            <p:cNvPr id="1037" name="Picture 1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2227" y="982750"/>
              <a:ext cx="1742061" cy="18643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7" name="TextovéPole 46"/>
            <p:cNvSpPr txBox="1"/>
            <p:nvPr/>
          </p:nvSpPr>
          <p:spPr>
            <a:xfrm>
              <a:off x="2037399" y="971436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928376" y="842548"/>
            <a:ext cx="1801631" cy="1845500"/>
            <a:chOff x="3903466" y="888051"/>
            <a:chExt cx="1801631" cy="1845500"/>
          </a:xfrm>
        </p:grpSpPr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12421" y="1072717"/>
              <a:ext cx="1692676" cy="16608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9" name="TextovéPole 48"/>
            <p:cNvSpPr txBox="1"/>
            <p:nvPr/>
          </p:nvSpPr>
          <p:spPr>
            <a:xfrm>
              <a:off x="3903466" y="888051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858690" y="765147"/>
            <a:ext cx="1299742" cy="2232714"/>
            <a:chOff x="5858690" y="751514"/>
            <a:chExt cx="1299742" cy="2232714"/>
          </a:xfrm>
        </p:grpSpPr>
        <p:pic>
          <p:nvPicPr>
            <p:cNvPr id="1041" name="Picture 1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29060" y="873774"/>
              <a:ext cx="1229372" cy="21104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0" name="TextovéPole 49"/>
            <p:cNvSpPr txBox="1"/>
            <p:nvPr/>
          </p:nvSpPr>
          <p:spPr>
            <a:xfrm>
              <a:off x="5858690" y="751514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377597" y="721929"/>
            <a:ext cx="1530253" cy="2060504"/>
            <a:chOff x="7377597" y="721929"/>
            <a:chExt cx="1530253" cy="2060504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70851" y="778761"/>
              <a:ext cx="1436999" cy="20036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1" name="TextovéPole 50"/>
            <p:cNvSpPr txBox="1"/>
            <p:nvPr/>
          </p:nvSpPr>
          <p:spPr>
            <a:xfrm>
              <a:off x="7377597" y="721929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1029" y="2997861"/>
            <a:ext cx="1839754" cy="1727283"/>
            <a:chOff x="51029" y="2997861"/>
            <a:chExt cx="1839754" cy="1727283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6266" y="3140968"/>
              <a:ext cx="1704517" cy="15841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>
              <a:off x="51029" y="2997861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963845" y="2956302"/>
            <a:ext cx="2049144" cy="1552818"/>
            <a:chOff x="1963845" y="2956302"/>
            <a:chExt cx="2049144" cy="1552818"/>
          </a:xfrm>
        </p:grpSpPr>
        <p:pic>
          <p:nvPicPr>
            <p:cNvPr id="1042" name="Picture 18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3660" y="3140968"/>
              <a:ext cx="1959329" cy="1368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1963845" y="2956302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151623" y="3514605"/>
            <a:ext cx="1151817" cy="2817735"/>
            <a:chOff x="4151623" y="3514605"/>
            <a:chExt cx="1151817" cy="281773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8800" y="3740052"/>
              <a:ext cx="1064640" cy="2592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4151623" y="3514605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430762" y="3776299"/>
            <a:ext cx="1379675" cy="2695359"/>
            <a:chOff x="5430762" y="3776299"/>
            <a:chExt cx="1379675" cy="2695359"/>
          </a:xfrm>
        </p:grpSpPr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7565" y="3946880"/>
              <a:ext cx="1282872" cy="25247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5" name="TextovéPole 54"/>
            <p:cNvSpPr txBox="1"/>
            <p:nvPr/>
          </p:nvSpPr>
          <p:spPr>
            <a:xfrm>
              <a:off x="5430762" y="3776299"/>
              <a:ext cx="322771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7286033" y="2782433"/>
            <a:ext cx="1718677" cy="2328893"/>
            <a:chOff x="7286033" y="2782433"/>
            <a:chExt cx="1718677" cy="2328893"/>
          </a:xfrm>
        </p:grpSpPr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17596" y="2782433"/>
              <a:ext cx="1687114" cy="23288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6" name="TextovéPole 55"/>
            <p:cNvSpPr txBox="1"/>
            <p:nvPr/>
          </p:nvSpPr>
          <p:spPr>
            <a:xfrm>
              <a:off x="7286033" y="2887697"/>
              <a:ext cx="45195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47822" y="4801912"/>
            <a:ext cx="2310729" cy="1831429"/>
            <a:chOff x="147822" y="4801912"/>
            <a:chExt cx="2310729" cy="1831429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1074" y="4884884"/>
              <a:ext cx="2257477" cy="17484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0" name="TextovéPole 59"/>
            <p:cNvSpPr txBox="1"/>
            <p:nvPr/>
          </p:nvSpPr>
          <p:spPr>
            <a:xfrm>
              <a:off x="147822" y="4801912"/>
              <a:ext cx="45195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555088" y="4678651"/>
            <a:ext cx="1348378" cy="1931127"/>
            <a:chOff x="2546783" y="4693786"/>
            <a:chExt cx="1348378" cy="1931127"/>
          </a:xfrm>
        </p:grpSpPr>
        <p:pic>
          <p:nvPicPr>
            <p:cNvPr id="1040" name="Picture 16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6748" y="4808813"/>
              <a:ext cx="1268413" cy="18161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1" name="TextovéPole 60"/>
            <p:cNvSpPr txBox="1"/>
            <p:nvPr/>
          </p:nvSpPr>
          <p:spPr>
            <a:xfrm>
              <a:off x="2546783" y="4693786"/>
              <a:ext cx="466439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960509" y="5171244"/>
            <a:ext cx="1877299" cy="1563959"/>
            <a:chOff x="6960509" y="5171244"/>
            <a:chExt cx="1877299" cy="1563959"/>
          </a:xfrm>
        </p:grpSpPr>
        <p:pic>
          <p:nvPicPr>
            <p:cNvPr id="1038" name="Picture 14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62983" y="5235016"/>
              <a:ext cx="1774825" cy="15001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>
              <a:off x="6960509" y="5171244"/>
              <a:ext cx="45195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1424368" y="2500887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497778" y="2477416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S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6851922" y="2628529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8621368" y="2413101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1588883" y="4369883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3706479" y="4130281"/>
            <a:ext cx="306510" cy="3788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4996930" y="5975017"/>
            <a:ext cx="306510" cy="3788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6503927" y="6102326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8707710" y="4741994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2164796" y="6269702"/>
            <a:ext cx="306510" cy="3788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3621703" y="6240446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</a:p>
        </p:txBody>
      </p:sp>
      <p:sp>
        <p:nvSpPr>
          <p:cNvPr id="1056" name="TextovéPole 1055"/>
          <p:cNvSpPr txBox="1"/>
          <p:nvPr/>
        </p:nvSpPr>
        <p:spPr>
          <a:xfrm>
            <a:off x="8533746" y="6376266"/>
            <a:ext cx="306510" cy="369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430762" y="2319485"/>
            <a:ext cx="30651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0832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58" grpId="0" animBg="1"/>
      <p:bldP spid="1025" grpId="0" animBg="1"/>
      <p:bldP spid="1028" grpId="0" animBg="1"/>
      <p:bldP spid="1039" grpId="0" animBg="1"/>
      <p:bldP spid="1044" grpId="0" animBg="1"/>
      <p:bldP spid="1046" grpId="0" animBg="1"/>
      <p:bldP spid="1048" grpId="0" animBg="1"/>
      <p:bldP spid="1050" grpId="0" animBg="1"/>
      <p:bldP spid="1052" grpId="0" animBg="1"/>
      <p:bldP spid="1054" grpId="0" animBg="1"/>
      <p:bldP spid="1056" grpId="0" animBg="1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76672"/>
            <a:ext cx="8214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Citace: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107195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>
                <a:hlinkClick r:id="rId2"/>
              </a:rPr>
              <a:t>http://office.microsoft.com/cs-cz/</a:t>
            </a:r>
            <a:r>
              <a:rPr lang="cs-CZ" dirty="0"/>
              <a:t> - klipart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Fotografie: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3557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582</TotalTime>
  <Words>179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VY_32_INOVACE_17_STROMY, KEŘE, BYLINY_BLECHOVÁ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VY_32_INOVACE_17_STROMY, KEŘE, BYLINY_BLECHOVÁ</dc:title>
  <dc:creator>blechovaruzena</dc:creator>
  <cp:lastModifiedBy>blechovaruzena</cp:lastModifiedBy>
  <cp:revision>50</cp:revision>
  <dcterms:created xsi:type="dcterms:W3CDTF">2012-04-29T16:21:09Z</dcterms:created>
  <dcterms:modified xsi:type="dcterms:W3CDTF">2012-05-16T19:45:26Z</dcterms:modified>
</cp:coreProperties>
</file>