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401618C-AC83-4ED7-9ED6-5700E10E2130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4611AB0-80DB-417A-A11E-E75A857A03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ify.nou.cz/" TargetMode="External"/><Relationship Id="rId3" Type="http://schemas.openxmlformats.org/officeDocument/2006/relationships/hyperlink" Target="http://www.hasicskyservis.cz/editor/filestore/Image/vodni_V9L.jpg" TargetMode="External"/><Relationship Id="rId7" Type="http://schemas.openxmlformats.org/officeDocument/2006/relationships/hyperlink" Target="http://www.hasicskyservis.cz/editor/filestore/Image/2X.jpg" TargetMode="External"/><Relationship Id="rId2" Type="http://schemas.openxmlformats.org/officeDocument/2006/relationships/hyperlink" Target="http://upload.wikimedia.org/wikipedia/commons/thumb/d/d9/FireExtinguisherABC.jpg/308px-FireExtinguisherABC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hasicskyservis.cz/editor/filestore/Image/CO2_5F.jpg" TargetMode="External"/><Relationship Id="rId5" Type="http://schemas.openxmlformats.org/officeDocument/2006/relationships/hyperlink" Target="http://www.hasicskyservis.cz/editor/filestore/Image/penove_PE9.jpg" TargetMode="External"/><Relationship Id="rId4" Type="http://schemas.openxmlformats.org/officeDocument/2006/relationships/hyperlink" Target="http://www.hasicskyservis.cz/editor/filestore/Image/praskove_P6F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37654" y="2924944"/>
            <a:ext cx="56166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/>
                </a:solidFill>
              </a:rPr>
              <a:t>Hasicí </a:t>
            </a:r>
            <a:r>
              <a:rPr lang="cs-CZ" sz="4400" b="1" dirty="0" smtClean="0">
                <a:solidFill>
                  <a:schemeClr val="accent6"/>
                </a:solidFill>
              </a:rPr>
              <a:t>přístroje</a:t>
            </a:r>
            <a:endParaRPr lang="cs-CZ" sz="44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594928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Bc. Balonová Soňa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51222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MŠ, ZŠ a SŠ Karviná, příspěvková organizace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6498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8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/>
                </a:solidFill>
              </a:rPr>
              <a:t>Hasicí </a:t>
            </a:r>
            <a:r>
              <a:rPr lang="cs-CZ" sz="3200" b="1" dirty="0" smtClean="0">
                <a:solidFill>
                  <a:schemeClr val="accent6"/>
                </a:solidFill>
              </a:rPr>
              <a:t>přístroj 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09480" y="1825660"/>
            <a:ext cx="494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je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92026" y="2610515"/>
            <a:ext cx="5134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prostředek požární ochrany.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04168" y="4509120"/>
            <a:ext cx="7335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Existuje několik druhů </a:t>
            </a:r>
            <a:r>
              <a:rPr lang="cs-CZ" sz="2800" dirty="0" smtClean="0"/>
              <a:t>hasicích </a:t>
            </a:r>
            <a:r>
              <a:rPr lang="cs-CZ" sz="2800" dirty="0" smtClean="0"/>
              <a:t>přístrojů.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526765" y="802885"/>
            <a:ext cx="2617235" cy="309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79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2363" y="620688"/>
            <a:ext cx="4190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Vodní </a:t>
            </a:r>
            <a:r>
              <a:rPr lang="cs-CZ" sz="3200" b="1" dirty="0" smtClean="0">
                <a:solidFill>
                  <a:schemeClr val="accent6"/>
                </a:solidFill>
              </a:rPr>
              <a:t>hasicí </a:t>
            </a:r>
            <a:r>
              <a:rPr lang="cs-CZ" sz="3200" b="1" dirty="0" smtClean="0">
                <a:solidFill>
                  <a:schemeClr val="accent6"/>
                </a:solidFill>
              </a:rPr>
              <a:t>přístroj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015262"/>
            <a:ext cx="3911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Hasicí </a:t>
            </a:r>
            <a:r>
              <a:rPr lang="cs-CZ" sz="2800" dirty="0" smtClean="0"/>
              <a:t>látkou je voda.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84984"/>
            <a:ext cx="59046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Nelze hasit elektrická zařízení pod napětím.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031179"/>
            <a:ext cx="62646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Vhodné pro hašení požárů pevných látek. </a:t>
            </a:r>
            <a:endParaRPr lang="cs-CZ" sz="28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32" y="1188134"/>
            <a:ext cx="2625460" cy="479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711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294736"/>
            <a:ext cx="4427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Pěnový </a:t>
            </a:r>
            <a:r>
              <a:rPr lang="cs-CZ" sz="3200" b="1" dirty="0" smtClean="0">
                <a:solidFill>
                  <a:schemeClr val="accent6"/>
                </a:solidFill>
              </a:rPr>
              <a:t>hasicí </a:t>
            </a:r>
            <a:r>
              <a:rPr lang="cs-CZ" sz="3200" b="1" dirty="0" smtClean="0">
                <a:solidFill>
                  <a:schemeClr val="accent6"/>
                </a:solidFill>
              </a:rPr>
              <a:t>přístroj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6860" y="1265212"/>
            <a:ext cx="83595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Kromě vody obsahuje pěnidlo.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064296"/>
            <a:ext cx="48965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Pěna izoluje hořící látky od  vzdušného kyslíku.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3375443"/>
            <a:ext cx="55446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Používá se k hašení hořlavých kapalin.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1" y="4695697"/>
            <a:ext cx="540059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Nesmíme hasit elektrická zařízení pod napětím, protože pěna je vodivá. 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79511"/>
            <a:ext cx="2626171" cy="4991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1742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6276" y="520317"/>
            <a:ext cx="4786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Práškový </a:t>
            </a:r>
            <a:r>
              <a:rPr lang="cs-CZ" sz="3200" b="1" dirty="0" smtClean="0">
                <a:solidFill>
                  <a:schemeClr val="accent6"/>
                </a:solidFill>
              </a:rPr>
              <a:t>hasicí </a:t>
            </a:r>
            <a:r>
              <a:rPr lang="cs-CZ" sz="3200" b="1" dirty="0" smtClean="0">
                <a:solidFill>
                  <a:schemeClr val="accent6"/>
                </a:solidFill>
              </a:rPr>
              <a:t>přístroj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56563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asivem je jemný speciální prášek.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6754" y="3100846"/>
            <a:ext cx="50802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Velká výhoda – je nevodivý.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7733" y="4005064"/>
            <a:ext cx="62054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vhodný k hašení elektrických zařízení pod napětím. </a:t>
            </a: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634" y="1105092"/>
            <a:ext cx="3215366" cy="4989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947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508719"/>
            <a:ext cx="46778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Sněhový </a:t>
            </a:r>
            <a:r>
              <a:rPr lang="cs-CZ" sz="3200" b="1" dirty="0" smtClean="0">
                <a:solidFill>
                  <a:schemeClr val="accent6"/>
                </a:solidFill>
              </a:rPr>
              <a:t>hasicí </a:t>
            </a:r>
            <a:r>
              <a:rPr lang="cs-CZ" sz="3200" b="1" dirty="0" smtClean="0">
                <a:solidFill>
                  <a:schemeClr val="accent6"/>
                </a:solidFill>
              </a:rPr>
              <a:t>přístroj</a:t>
            </a:r>
            <a:endParaRPr lang="cs-CZ" sz="32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65909" y="1405444"/>
            <a:ext cx="44566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asivem je oxid uhličitý.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5909" y="2443510"/>
            <a:ext cx="59066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Vypadá jako sníh, má velmi nízkou teplotu.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79679" y="3957789"/>
            <a:ext cx="48245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Využívá se k hašení  plynů a hořlavých kapalin a elektrických zařízení pod proudem.</a:t>
            </a:r>
            <a:endParaRPr lang="cs-CZ" sz="28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1" t="4320" r="10562" b="2087"/>
          <a:stretch/>
        </p:blipFill>
        <p:spPr bwMode="auto">
          <a:xfrm>
            <a:off x="0" y="1093493"/>
            <a:ext cx="2684206" cy="4791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228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9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6517" y="1064309"/>
            <a:ext cx="2775869" cy="4972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34998" y="1988840"/>
            <a:ext cx="625436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  <a:p>
            <a:r>
              <a:rPr lang="cs-CZ" sz="2800" dirty="0"/>
              <a:t>Je určen pro hašení elektronických přístrojů, především výpočetní techniky.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9884" y="548680"/>
            <a:ext cx="71287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accent6"/>
                </a:solidFill>
              </a:rPr>
              <a:t>Speciální hasicí </a:t>
            </a:r>
            <a:r>
              <a:rPr lang="cs-CZ" sz="3200" b="1" dirty="0" smtClean="0">
                <a:solidFill>
                  <a:schemeClr val="accent6"/>
                </a:solidFill>
              </a:rPr>
              <a:t>přístroj pro </a:t>
            </a:r>
            <a:r>
              <a:rPr lang="cs-CZ" sz="3200" b="1" dirty="0">
                <a:solidFill>
                  <a:schemeClr val="accent6"/>
                </a:solidFill>
              </a:rPr>
              <a:t>elektroniku a počítače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4149080"/>
            <a:ext cx="590465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Nezpůsobuje termický šok - chrání požárem nezasažené součásti, např. hard disk apod.</a:t>
            </a:r>
          </a:p>
        </p:txBody>
      </p:sp>
    </p:spTree>
    <p:extLst>
      <p:ext uri="{BB962C8B-B14F-4D97-AF65-F5344CB8AC3E}">
        <p14:creationId xmlns:p14="http://schemas.microsoft.com/office/powerpoint/2010/main" val="638245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3289" y="1830831"/>
            <a:ext cx="835292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http://upload.wikimedia.org/wikipedia/commons/thumb/d/d9/FireExtinguisherABC.jpg/308px-FireExtinguisherABC.jpg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http://www.hasicskyservis.cz/editor/filestore/Image/vodni_V9L.jpg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http://www.hasicskyservis.cz/editor/filestore/Image/praskove_P6Fp.jpg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http://www.hasicskyservis.cz/editor/filestore/Image/penove_PE9.jpg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http://www.hasicskyservis.cz/editor/filestore/Image/CO2_5F.jpg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http://www.hasicskyservis.cz/editor/filestore/Image/2X.jpg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http://www.gify.nou.cz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889556"/>
            <a:ext cx="2811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Použité zdroje:</a:t>
            </a:r>
            <a:endParaRPr lang="cs-CZ" sz="28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49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130</TotalTime>
  <Words>198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Učitel</cp:lastModifiedBy>
  <cp:revision>14</cp:revision>
  <dcterms:created xsi:type="dcterms:W3CDTF">2012-05-18T20:16:40Z</dcterms:created>
  <dcterms:modified xsi:type="dcterms:W3CDTF">2012-05-27T18:42:29Z</dcterms:modified>
</cp:coreProperties>
</file>