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7C8FECAF-F322-4AAC-A78F-CD6590EFF028}">
          <p14:sldIdLst>
            <p14:sldId id="261"/>
            <p14:sldId id="256"/>
            <p14:sldId id="257"/>
            <p14:sldId id="258"/>
            <p14:sldId id="259"/>
          </p14:sldIdLst>
        </p14:section>
        <p14:section name="Oddíl bez názvu" id="{2654B95F-ED44-4A73-B174-6BD53CA365B6}">
          <p14:sldIdLst>
            <p14:sldId id="260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3DD1D3-E82C-4F00-A3B5-E8D59A71F2C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59F1A-B84A-4F96-81F5-1E36DAFA82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9830673"/>
              </p:ext>
            </p:extLst>
          </p:nvPr>
        </p:nvGraphicFramePr>
        <p:xfrm>
          <a:off x="179512" y="5229200"/>
          <a:ext cx="8784976" cy="1402080"/>
        </p:xfrm>
        <a:graphic>
          <a:graphicData uri="http://schemas.openxmlformats.org/drawingml/2006/table">
            <a:tbl>
              <a:tblPr/>
              <a:tblGrid>
                <a:gridCol w="2659672"/>
                <a:gridCol w="612530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VY_32_INOVACE_07_Oddělování složek směsí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075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Oddělování složek směsí 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různorodých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6271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1. Usazování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metoda, kterou oddělíme dvě kapalné látky, které se liší hustotou </a:t>
            </a:r>
            <a:endParaRPr lang="cs-CZ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sz="2000" dirty="0" smtClean="0">
              <a:latin typeface="Calibri"/>
              <a:cs typeface="Calibri"/>
            </a:endParaRPr>
          </a:p>
          <a:p>
            <a:r>
              <a:rPr lang="cs-CZ" sz="2800" dirty="0" smtClean="0">
                <a:latin typeface="Calibri"/>
                <a:cs typeface="Calibri"/>
              </a:rPr>
              <a:t>provádíme v dělící nálevce</a:t>
            </a:r>
          </a:p>
          <a:p>
            <a:pPr marL="0" indent="0">
              <a:buNone/>
            </a:pPr>
            <a:endParaRPr lang="cs-CZ" sz="2000" dirty="0" smtClean="0">
              <a:latin typeface="Calibri"/>
              <a:cs typeface="Calibri"/>
            </a:endParaRPr>
          </a:p>
          <a:p>
            <a:r>
              <a:rPr lang="cs-CZ" sz="2800" dirty="0">
                <a:latin typeface="Calibri"/>
                <a:cs typeface="Calibri"/>
              </a:rPr>
              <a:t>p</a:t>
            </a:r>
            <a:r>
              <a:rPr lang="cs-CZ" sz="2800" dirty="0" smtClean="0">
                <a:latin typeface="Calibri"/>
                <a:cs typeface="Calibri"/>
              </a:rPr>
              <a:t>ř. olej a voda </a:t>
            </a:r>
            <a:r>
              <a:rPr lang="cs-CZ" sz="2800" dirty="0" smtClean="0">
                <a:latin typeface="Calibri"/>
                <a:cs typeface="Calibri"/>
              </a:rPr>
              <a:t>(emulze </a:t>
            </a:r>
            <a:r>
              <a:rPr lang="cs-CZ" sz="2800" dirty="0" smtClean="0">
                <a:latin typeface="Calibri"/>
                <a:cs typeface="Calibri"/>
              </a:rPr>
              <a:t>)</a:t>
            </a: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8473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2. Odstřeďování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r</a:t>
            </a:r>
            <a:r>
              <a:rPr lang="cs-CZ" sz="2800" dirty="0" smtClean="0"/>
              <a:t>ychlejší než usazování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 odstředivkách (využívá odstředivé síly)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ř. ždímačka na prádlo, pračka při ždímání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83597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3. </a:t>
            </a:r>
            <a:r>
              <a:rPr lang="cs-CZ" sz="4400" dirty="0"/>
              <a:t>F</a:t>
            </a:r>
            <a:r>
              <a:rPr lang="cs-CZ" sz="4400" dirty="0" smtClean="0"/>
              <a:t>iltrace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etoda, kterou dojde k oddělení pevné látky od kapaliny</a:t>
            </a:r>
          </a:p>
          <a:p>
            <a:r>
              <a:rPr lang="cs-CZ" sz="2400" dirty="0"/>
              <a:t>f</a:t>
            </a:r>
            <a:r>
              <a:rPr lang="cs-CZ" sz="2400" dirty="0" smtClean="0"/>
              <a:t>iltrační aparatura</a:t>
            </a:r>
          </a:p>
          <a:p>
            <a:r>
              <a:rPr lang="cs-CZ" sz="2400" dirty="0" smtClean="0"/>
              <a:t>př. křída a voda </a:t>
            </a:r>
            <a:r>
              <a:rPr lang="cs-CZ" sz="2400" dirty="0" smtClean="0"/>
              <a:t>(suspenze)</a:t>
            </a:r>
            <a:endParaRPr lang="cs-CZ" sz="2400" dirty="0" smtClean="0"/>
          </a:p>
          <a:p>
            <a:r>
              <a:rPr lang="cs-CZ" u="sng" dirty="0"/>
              <a:t>p</a:t>
            </a:r>
            <a:r>
              <a:rPr lang="cs-CZ" u="sng" dirty="0" smtClean="0"/>
              <a:t>rincip: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pevná látka se zachytí na filtru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kapalina proteče jako </a:t>
            </a:r>
            <a:r>
              <a:rPr lang="cs-CZ" u="sng" dirty="0" smtClean="0"/>
              <a:t>filtrát </a:t>
            </a:r>
            <a:r>
              <a:rPr lang="cs-CZ" dirty="0" smtClean="0"/>
              <a:t>              	</a:t>
            </a:r>
          </a:p>
          <a:p>
            <a:r>
              <a:rPr lang="cs-CZ" dirty="0"/>
              <a:t>p</a:t>
            </a:r>
            <a:r>
              <a:rPr lang="cs-CZ" dirty="0" smtClean="0"/>
              <a:t>ř. </a:t>
            </a:r>
            <a:r>
              <a:rPr lang="cs-CZ" dirty="0"/>
              <a:t>f</a:t>
            </a:r>
            <a:r>
              <a:rPr lang="cs-CZ" dirty="0" smtClean="0"/>
              <a:t>iltrů : filtrační papír, textilní látka, sítko, cedník, piják, vata, gáza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393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772816"/>
            <a:ext cx="7125112" cy="4085982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sz="80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Uveď další využití oddělování složek směsí v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praxi -               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v domácnosti.</a:t>
            </a:r>
          </a:p>
          <a:p>
            <a:pPr marL="0" indent="0">
              <a:buNone/>
            </a:pPr>
            <a:endParaRPr lang="cs-CZ" sz="8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1. Jakou metodu používali zlatokopové při rýžování zlata?</a:t>
            </a:r>
          </a:p>
          <a:p>
            <a:pPr marL="0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8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odstřeďování</a:t>
            </a:r>
          </a:p>
          <a:p>
            <a:pPr marL="0" indent="0">
              <a:buNone/>
            </a:pP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2. Jakým způsobem přečistíš olej z fritovacího hrnce?</a:t>
            </a:r>
          </a:p>
          <a:p>
            <a:pPr marL="0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8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filtrací</a:t>
            </a:r>
          </a:p>
          <a:p>
            <a:pPr marL="0" indent="0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AutoNum type="arabicPeriod"/>
            </a:pPr>
            <a:endParaRPr lang="cs-CZ" dirty="0" smtClean="0"/>
          </a:p>
          <a:p>
            <a:pPr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314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2535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153</Words>
  <Application>Microsoft Office PowerPoint</Application>
  <PresentationFormat>Předvádění na obrazovce (4:3)</PresentationFormat>
  <Paragraphs>46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Snímek 1</vt:lpstr>
      <vt:lpstr>Oddělování složek směsí I.</vt:lpstr>
      <vt:lpstr>1. Usazování</vt:lpstr>
      <vt:lpstr>2. Odstřeďování</vt:lpstr>
      <vt:lpstr>3. Filtrace</vt:lpstr>
      <vt:lpstr>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 I.</dc:title>
  <dc:creator>OEM</dc:creator>
  <cp:lastModifiedBy>expert</cp:lastModifiedBy>
  <cp:revision>15</cp:revision>
  <dcterms:created xsi:type="dcterms:W3CDTF">2011-08-08T12:01:17Z</dcterms:created>
  <dcterms:modified xsi:type="dcterms:W3CDTF">2012-03-04T21:56:13Z</dcterms:modified>
</cp:coreProperties>
</file>