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02" y="-2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57939-B365-44CA-AE0B-9C1F8DDA6985}" type="datetimeFigureOut">
              <a:rPr lang="cs-CZ" smtClean="0"/>
              <a:pPr/>
              <a:t>6.9.2011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15871-5655-41A9-92F3-27AC4DE9BA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57939-B365-44CA-AE0B-9C1F8DDA6985}" type="datetimeFigureOut">
              <a:rPr lang="cs-CZ" smtClean="0"/>
              <a:pPr/>
              <a:t>6.9.2011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15871-5655-41A9-92F3-27AC4DE9BA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57939-B365-44CA-AE0B-9C1F8DDA6985}" type="datetimeFigureOut">
              <a:rPr lang="cs-CZ" smtClean="0"/>
              <a:pPr/>
              <a:t>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15871-5655-41A9-92F3-27AC4DE9BA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57939-B365-44CA-AE0B-9C1F8DDA6985}" type="datetimeFigureOut">
              <a:rPr lang="cs-CZ" smtClean="0"/>
              <a:pPr/>
              <a:t>6.9.2011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15871-5655-41A9-92F3-27AC4DE9BA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57939-B365-44CA-AE0B-9C1F8DDA6985}" type="datetimeFigureOut">
              <a:rPr lang="cs-CZ" smtClean="0"/>
              <a:pPr/>
              <a:t>6.9.2011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15871-5655-41A9-92F3-27AC4DE9BA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57939-B365-44CA-AE0B-9C1F8DDA6985}" type="datetimeFigureOut">
              <a:rPr lang="cs-CZ" smtClean="0"/>
              <a:pPr/>
              <a:t>6.9.2011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15871-5655-41A9-92F3-27AC4DE9BA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57939-B365-44CA-AE0B-9C1F8DDA6985}" type="datetimeFigureOut">
              <a:rPr lang="cs-CZ" smtClean="0"/>
              <a:pPr/>
              <a:t>6.9.2011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15871-5655-41A9-92F3-27AC4DE9BA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57939-B365-44CA-AE0B-9C1F8DDA6985}" type="datetimeFigureOut">
              <a:rPr lang="cs-CZ" smtClean="0"/>
              <a:pPr/>
              <a:t>6.9.2011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15871-5655-41A9-92F3-27AC4DE9BA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57939-B365-44CA-AE0B-9C1F8DDA6985}" type="datetimeFigureOut">
              <a:rPr lang="cs-CZ" smtClean="0"/>
              <a:pPr/>
              <a:t>6.9.2011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15871-5655-41A9-92F3-27AC4DE9BA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57939-B365-44CA-AE0B-9C1F8DDA6985}" type="datetimeFigureOut">
              <a:rPr lang="cs-CZ" smtClean="0"/>
              <a:pPr/>
              <a:t>6.9.2011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15871-5655-41A9-92F3-27AC4DE9BA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57939-B365-44CA-AE0B-9C1F8DDA6985}" type="datetimeFigureOut">
              <a:rPr lang="cs-CZ" smtClean="0"/>
              <a:pPr/>
              <a:t>6.9.2011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15871-5655-41A9-92F3-27AC4DE9BA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40657939-B365-44CA-AE0B-9C1F8DDA6985}" type="datetimeFigureOut">
              <a:rPr lang="cs-CZ" smtClean="0"/>
              <a:pPr/>
              <a:t>6.9.2011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3D715871-5655-41A9-92F3-27AC4DE9BA6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84784"/>
            <a:ext cx="4129841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7016622"/>
              </p:ext>
            </p:extLst>
          </p:nvPr>
        </p:nvGraphicFramePr>
        <p:xfrm>
          <a:off x="251520" y="5229200"/>
          <a:ext cx="8712968" cy="1402080"/>
        </p:xfrm>
        <a:graphic>
          <a:graphicData uri="http://schemas.openxmlformats.org/drawingml/2006/table">
            <a:tbl>
              <a:tblPr/>
              <a:tblGrid>
                <a:gridCol w="2637872"/>
                <a:gridCol w="6075096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Chemie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VY_32_INOVACE_09_Voda 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Jitka </a:t>
                      </a: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Tulachová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39913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800" b="1" dirty="0" smtClean="0"/>
              <a:t>VODA</a:t>
            </a:r>
            <a:endParaRPr lang="cs-CZ" sz="88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H</a:t>
            </a:r>
            <a:r>
              <a:rPr lang="cs-CZ" sz="2000" b="1" dirty="0" smtClean="0">
                <a:solidFill>
                  <a:schemeClr val="tx1"/>
                </a:solidFill>
              </a:rPr>
              <a:t>2</a:t>
            </a:r>
            <a:r>
              <a:rPr lang="cs-CZ" sz="4000" b="1" dirty="0" smtClean="0">
                <a:solidFill>
                  <a:schemeClr val="tx1"/>
                </a:solidFill>
              </a:rPr>
              <a:t>O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159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>
            <a:normAutofit/>
          </a:bodyPr>
          <a:lstStyle/>
          <a:p>
            <a:r>
              <a:rPr lang="cs-CZ" sz="2800" dirty="0"/>
              <a:t>n</a:t>
            </a:r>
            <a:r>
              <a:rPr lang="cs-CZ" sz="2800" dirty="0" smtClean="0"/>
              <a:t>ejdůležitější a nejrozšířenější sloučenina</a:t>
            </a:r>
          </a:p>
          <a:p>
            <a:endParaRPr lang="cs-CZ" sz="2800" dirty="0" smtClean="0"/>
          </a:p>
          <a:p>
            <a:r>
              <a:rPr lang="cs-CZ" sz="2800" dirty="0" smtClean="0"/>
              <a:t>součást </a:t>
            </a:r>
            <a:r>
              <a:rPr lang="cs-CZ" sz="2800" dirty="0"/>
              <a:t>ž</a:t>
            </a:r>
            <a:r>
              <a:rPr lang="cs-CZ" sz="2800" dirty="0" smtClean="0"/>
              <a:t>ivočišných a rostlinných organismů</a:t>
            </a:r>
          </a:p>
          <a:p>
            <a:endParaRPr lang="cs-CZ" sz="2800" dirty="0" smtClean="0"/>
          </a:p>
          <a:p>
            <a:r>
              <a:rPr lang="cs-CZ" sz="2800" dirty="0"/>
              <a:t>n</a:t>
            </a:r>
            <a:r>
              <a:rPr lang="cs-CZ" sz="2800" dirty="0" smtClean="0"/>
              <a:t>epostradatelná sloučenina pro život na Zemi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95833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hydrosféra</a:t>
            </a:r>
            <a:r>
              <a:rPr lang="cs-CZ" dirty="0" smtClean="0"/>
              <a:t>- </a:t>
            </a:r>
            <a:r>
              <a:rPr lang="cs-CZ" sz="3200" dirty="0" smtClean="0"/>
              <a:t>veškerá voda na Zemi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t</a:t>
            </a:r>
            <a:r>
              <a:rPr lang="cs-CZ" dirty="0" smtClean="0"/>
              <a:t>voří 75% zemského povrchu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</a:t>
            </a:r>
            <a:r>
              <a:rPr lang="cs-CZ" b="1" dirty="0" smtClean="0"/>
              <a:t>slaná</a:t>
            </a:r>
            <a:r>
              <a:rPr lang="cs-CZ" dirty="0" smtClean="0"/>
              <a:t> - (97%)- moře, oceány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</a:t>
            </a:r>
            <a:r>
              <a:rPr lang="cs-CZ" b="1" dirty="0" smtClean="0"/>
              <a:t>sladká</a:t>
            </a:r>
            <a:r>
              <a:rPr lang="cs-CZ" dirty="0" smtClean="0"/>
              <a:t> - (2%)- ledovce, (1%)- řeky, jezera</a:t>
            </a:r>
          </a:p>
          <a:p>
            <a:endParaRPr lang="cs-CZ" dirty="0"/>
          </a:p>
          <a:p>
            <a:r>
              <a:rPr lang="cs-CZ" dirty="0" smtClean="0"/>
              <a:t>voda se nachází ve všech třech skupenstvích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? </a:t>
            </a:r>
            <a:r>
              <a:rPr lang="cs-CZ" dirty="0" smtClean="0"/>
              <a:t>Jmenuj tato skupenství.</a:t>
            </a:r>
          </a:p>
          <a:p>
            <a:pPr marL="0" indent="0">
              <a:buNone/>
            </a:pPr>
            <a:r>
              <a:rPr lang="cs-CZ" sz="2200" dirty="0" smtClean="0"/>
              <a:t>     (s)- led, (l)- kapalina, (g)- pára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  <a:r>
              <a:rPr lang="cs-CZ" dirty="0" smtClean="0"/>
              <a:t> Doplň: </a:t>
            </a:r>
            <a:r>
              <a:rPr lang="cs-CZ" dirty="0" err="1" smtClean="0"/>
              <a:t>t.v</a:t>
            </a:r>
            <a:r>
              <a:rPr lang="cs-CZ" dirty="0" smtClean="0"/>
              <a:t>. vody, t.t. ledu</a:t>
            </a:r>
          </a:p>
          <a:p>
            <a:pPr marL="0" indent="0">
              <a:buNone/>
            </a:pPr>
            <a:r>
              <a:rPr lang="cs-CZ" sz="2000" dirty="0" smtClean="0"/>
              <a:t>                     </a:t>
            </a:r>
            <a:r>
              <a:rPr lang="cs-CZ" sz="2000" dirty="0" err="1" smtClean="0"/>
              <a:t>t.v</a:t>
            </a:r>
            <a:r>
              <a:rPr lang="cs-CZ" sz="2000" dirty="0" smtClean="0"/>
              <a:t>. vody = </a:t>
            </a:r>
            <a:r>
              <a:rPr lang="cs-CZ" sz="2000" dirty="0" smtClean="0"/>
              <a:t>100° </a:t>
            </a:r>
            <a:r>
              <a:rPr lang="cs-CZ" sz="2000" dirty="0" smtClean="0"/>
              <a:t>C, t.t. ledu= </a:t>
            </a:r>
            <a:r>
              <a:rPr lang="cs-CZ" sz="2000" dirty="0" smtClean="0"/>
              <a:t>0</a:t>
            </a:r>
            <a:r>
              <a:rPr lang="cs-CZ" sz="2000" dirty="0" smtClean="0">
                <a:latin typeface="Calibri"/>
                <a:cs typeface="Calibri"/>
              </a:rPr>
              <a:t>°</a:t>
            </a:r>
            <a:r>
              <a:rPr lang="cs-CZ" sz="2000" dirty="0" smtClean="0"/>
              <a:t> </a:t>
            </a:r>
            <a:r>
              <a:rPr lang="cs-CZ" sz="2000" dirty="0" smtClean="0"/>
              <a:t>C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727712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d</a:t>
            </a:r>
            <a:r>
              <a:rPr lang="cs-CZ" b="1" dirty="0" smtClean="0"/>
              <a:t>ruhy vody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smtClean="0"/>
              <a:t> podle obsahu nečistot: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104457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4000" dirty="0" smtClean="0"/>
              <a:t>a)</a:t>
            </a:r>
            <a:r>
              <a:rPr lang="cs-CZ" sz="4000" b="1" dirty="0" smtClean="0"/>
              <a:t> pitná</a:t>
            </a:r>
            <a:r>
              <a:rPr lang="cs-CZ" sz="4000" dirty="0" smtClean="0"/>
              <a:t> </a:t>
            </a:r>
            <a:r>
              <a:rPr lang="cs-CZ" sz="4000" dirty="0"/>
              <a:t>-</a:t>
            </a:r>
            <a:r>
              <a:rPr lang="cs-CZ" sz="4000" dirty="0" smtClean="0"/>
              <a:t> čirá, zdravotně nezávadná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</a:t>
            </a:r>
            <a:r>
              <a:rPr lang="cs-CZ" sz="4000" dirty="0" smtClean="0"/>
              <a:t>- bez chuti a bez zápachu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</a:t>
            </a:r>
            <a:r>
              <a:rPr lang="cs-CZ" sz="3600" dirty="0"/>
              <a:t> </a:t>
            </a:r>
            <a:r>
              <a:rPr lang="cs-CZ" sz="4000" dirty="0" smtClean="0"/>
              <a:t>- získává se z podzemní nebo povrchové  vody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</a:t>
            </a:r>
            <a:r>
              <a:rPr lang="cs-CZ" sz="4000" dirty="0" smtClean="0"/>
              <a:t>- používá se v domácnostech 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</a:t>
            </a:r>
            <a:r>
              <a:rPr lang="cs-CZ" sz="4000" dirty="0" smtClean="0"/>
              <a:t>- úprava povrch. vody se provádí ve vodárnách</a:t>
            </a:r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</a:t>
            </a:r>
            <a:r>
              <a:rPr lang="cs-CZ" sz="2600" dirty="0" smtClean="0"/>
              <a:t>1. oddělení hrubých nečistot v usazovací nádrži</a:t>
            </a:r>
          </a:p>
          <a:p>
            <a:pPr marL="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                      2. vločkování vody- odstranění drobných nečistot</a:t>
            </a:r>
          </a:p>
          <a:p>
            <a:pPr marL="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                      3. filtrování přes pískový filtr</a:t>
            </a:r>
          </a:p>
          <a:p>
            <a:pPr marL="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                      4. chlorování vody- zbavení choroboplodných zárodků</a:t>
            </a:r>
          </a:p>
          <a:p>
            <a:pPr marL="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              </a:t>
            </a:r>
          </a:p>
          <a:p>
            <a:pPr marL="0" indent="0">
              <a:buNone/>
            </a:pPr>
            <a:r>
              <a:rPr lang="cs-CZ" sz="2800" dirty="0" smtClean="0"/>
              <a:t>                    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7072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b) </a:t>
            </a:r>
            <a:r>
              <a:rPr lang="cs-CZ" sz="2800" b="1" dirty="0" smtClean="0"/>
              <a:t>užitková </a:t>
            </a:r>
            <a:r>
              <a:rPr lang="cs-CZ" sz="2800" dirty="0" smtClean="0"/>
              <a:t>-</a:t>
            </a:r>
            <a:r>
              <a:rPr lang="cs-CZ" sz="2800" b="1" dirty="0" smtClean="0"/>
              <a:t> </a:t>
            </a:r>
            <a:r>
              <a:rPr lang="cs-CZ" sz="2800" dirty="0" smtClean="0"/>
              <a:t>používá se k zalévání, mytí aut</a:t>
            </a:r>
          </a:p>
          <a:p>
            <a:pPr marL="0" indent="0">
              <a:buNone/>
            </a:pPr>
            <a:r>
              <a:rPr lang="cs-CZ" sz="2800" dirty="0" smtClean="0"/>
              <a:t>                    - neobsahuje látky škodlivé zdraví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c) </a:t>
            </a:r>
            <a:r>
              <a:rPr lang="cs-CZ" sz="2800" b="1" dirty="0" smtClean="0"/>
              <a:t>odpadní </a:t>
            </a:r>
            <a:r>
              <a:rPr lang="cs-CZ" sz="2800" dirty="0" smtClean="0"/>
              <a:t>-</a:t>
            </a:r>
            <a:r>
              <a:rPr lang="cs-CZ" sz="2800" b="1" dirty="0" smtClean="0"/>
              <a:t> </a:t>
            </a:r>
            <a:r>
              <a:rPr lang="cs-CZ" sz="2800" dirty="0" smtClean="0"/>
              <a:t>vzniká činností člověka</a:t>
            </a:r>
          </a:p>
          <a:p>
            <a:pPr marL="0" indent="0">
              <a:buNone/>
            </a:pPr>
            <a:r>
              <a:rPr lang="cs-CZ" sz="2800" dirty="0" smtClean="0"/>
              <a:t>                   - čistí se v čističkách odpadních vod: </a:t>
            </a:r>
          </a:p>
          <a:p>
            <a:pPr marL="0" indent="0">
              <a:buNone/>
            </a:pPr>
            <a:r>
              <a:rPr lang="cs-CZ" sz="2000" dirty="0" smtClean="0"/>
              <a:t>                                1. usazování</a:t>
            </a:r>
          </a:p>
          <a:p>
            <a:pPr marL="0" indent="0">
              <a:buNone/>
            </a:pPr>
            <a:r>
              <a:rPr lang="cs-CZ" sz="2000" dirty="0" smtClean="0"/>
              <a:t>                                2. chemické čištění</a:t>
            </a:r>
          </a:p>
          <a:p>
            <a:pPr marL="0" indent="0">
              <a:buNone/>
            </a:pPr>
            <a:r>
              <a:rPr lang="cs-CZ" sz="2000" dirty="0" smtClean="0"/>
              <a:t>                                3. biologické čištění</a:t>
            </a:r>
          </a:p>
          <a:p>
            <a:pPr marL="0" indent="0">
              <a:buNone/>
            </a:pPr>
            <a:r>
              <a:rPr lang="cs-CZ" sz="2800" dirty="0" smtClean="0"/>
              <a:t>                    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524249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d</a:t>
            </a:r>
            <a:r>
              <a:rPr lang="cs-CZ" b="1" dirty="0" smtClean="0"/>
              <a:t>ruhy vody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smtClean="0"/>
              <a:t>podle obsahu minerálních látek: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AutoNum type="alphaLcParenR"/>
            </a:pPr>
            <a:r>
              <a:rPr lang="cs-CZ" sz="2400" dirty="0" smtClean="0"/>
              <a:t>slaná </a:t>
            </a:r>
          </a:p>
          <a:p>
            <a:pPr marL="514350" indent="-514350">
              <a:buAutoNum type="alphaLcParenR"/>
            </a:pPr>
            <a:r>
              <a:rPr lang="cs-CZ" sz="2400" dirty="0"/>
              <a:t>s</a:t>
            </a:r>
            <a:r>
              <a:rPr lang="cs-CZ" sz="2400" dirty="0" smtClean="0"/>
              <a:t>ladká ( tvrdá, měkká )</a:t>
            </a:r>
          </a:p>
          <a:p>
            <a:pPr marL="514350" indent="-514350">
              <a:buAutoNum type="alphaLcParenR"/>
            </a:pPr>
            <a:r>
              <a:rPr lang="cs-CZ" sz="2400" dirty="0"/>
              <a:t>m</a:t>
            </a:r>
            <a:r>
              <a:rPr lang="cs-CZ" sz="2400" dirty="0" smtClean="0"/>
              <a:t>inerální ( nejvíce minerálních látek )</a:t>
            </a:r>
          </a:p>
          <a:p>
            <a:pPr marL="514350" indent="-514350">
              <a:buAutoNum type="alphaLcParenR"/>
            </a:pPr>
            <a:r>
              <a:rPr lang="cs-CZ" sz="2400" dirty="0" smtClean="0"/>
              <a:t>destilovaná - čirá, bezbarvá kapalina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- bez chuti a bez zápachu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- není vhodná k pití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- používá se v laboratořích, v průmyslu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8287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endParaRPr lang="cs-CZ" dirty="0" smtClean="0"/>
          </a:p>
          <a:p>
            <a:r>
              <a:rPr lang="cs-CZ" dirty="0"/>
              <a:t>1</a:t>
            </a:r>
            <a:r>
              <a:rPr lang="cs-CZ" dirty="0" smtClean="0"/>
              <a:t>) </a:t>
            </a:r>
            <a:r>
              <a:rPr lang="cs-CZ" dirty="0" smtClean="0"/>
              <a:t>Jak získávají pitnou vodu ty státy, které mají    nedostatek vody podzemní a povrchové</a:t>
            </a:r>
            <a:r>
              <a:rPr lang="cs-CZ" dirty="0" smtClean="0"/>
              <a:t>?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- odsolováním mořské vody</a:t>
            </a:r>
          </a:p>
          <a:p>
            <a:r>
              <a:rPr lang="cs-CZ" dirty="0" smtClean="0"/>
              <a:t>2) Kde se používá destilovaná voda?</a:t>
            </a:r>
          </a:p>
          <a:p>
            <a:pPr marL="109728" indent="0">
              <a:buNone/>
            </a:pPr>
            <a:r>
              <a:rPr lang="cs-CZ" dirty="0" smtClean="0"/>
              <a:t>    - v průmyslu, v laboratořích, do žehliček</a:t>
            </a:r>
          </a:p>
          <a:p>
            <a:r>
              <a:rPr lang="cs-CZ" dirty="0" smtClean="0"/>
              <a:t>3) Kde se upravuje voda na vodu pitnou?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- </a:t>
            </a:r>
            <a:r>
              <a:rPr lang="cs-CZ" smtClean="0"/>
              <a:t>ve vodárnách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4827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000" b="0" dirty="0">
                <a:solidFill>
                  <a:schemeClr val="tx1"/>
                </a:solidFill>
                <a:effectLst/>
              </a:rPr>
              <a:t>v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lastní zdroje</a:t>
            </a:r>
            <a:endParaRPr lang="cs-CZ" sz="2000" b="0" dirty="0">
              <a:solidFill>
                <a:schemeClr val="tx1"/>
              </a:solidFill>
              <a:effectLst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4847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hedvábí</Template>
  <TotalTime>123</TotalTime>
  <Words>350</Words>
  <Application>Microsoft Office PowerPoint</Application>
  <PresentationFormat>Předvádění na obrazovce (4:3)</PresentationFormat>
  <Paragraphs>69</Paragraphs>
  <Slides>9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Silk</vt:lpstr>
      <vt:lpstr>Prezentace aplikace PowerPoint</vt:lpstr>
      <vt:lpstr>VODA</vt:lpstr>
      <vt:lpstr>Prezentace aplikace PowerPoint</vt:lpstr>
      <vt:lpstr>hydrosféra- veškerá voda na Zemi</vt:lpstr>
      <vt:lpstr>druhy vody  podle obsahu nečistot:</vt:lpstr>
      <vt:lpstr>Prezentace aplikace PowerPoint</vt:lpstr>
      <vt:lpstr>druhy vody  podle obsahu minerálních látek:</vt:lpstr>
      <vt:lpstr>?</vt:lpstr>
      <vt:lpstr>vlastní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VODA</dc:title>
  <dc:creator>OEM</dc:creator>
  <cp:lastModifiedBy>OEM</cp:lastModifiedBy>
  <cp:revision>16</cp:revision>
  <dcterms:created xsi:type="dcterms:W3CDTF">2011-08-09T15:49:53Z</dcterms:created>
  <dcterms:modified xsi:type="dcterms:W3CDTF">2011-09-06T13:36:16Z</dcterms:modified>
</cp:coreProperties>
</file>