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85" r:id="rId3"/>
    <p:sldId id="265" r:id="rId4"/>
    <p:sldId id="258" r:id="rId5"/>
    <p:sldId id="262" r:id="rId6"/>
    <p:sldId id="261" r:id="rId7"/>
    <p:sldId id="276" r:id="rId8"/>
    <p:sldId id="277" r:id="rId9"/>
    <p:sldId id="280" r:id="rId10"/>
    <p:sldId id="281" r:id="rId11"/>
    <p:sldId id="282" r:id="rId12"/>
    <p:sldId id="283" r:id="rId13"/>
    <p:sldId id="284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F4111-63EC-48D4-88E8-90916D19EA60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05EBD-CFFC-4908-A7FD-6F1B4511A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07385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F4111-63EC-48D4-88E8-90916D19EA60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05EBD-CFFC-4908-A7FD-6F1B4511A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4466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F4111-63EC-48D4-88E8-90916D19EA60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05EBD-CFFC-4908-A7FD-6F1B4511A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68051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F4111-63EC-48D4-88E8-90916D19EA60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05EBD-CFFC-4908-A7FD-6F1B4511A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60833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F4111-63EC-48D4-88E8-90916D19EA60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05EBD-CFFC-4908-A7FD-6F1B4511A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0779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F4111-63EC-48D4-88E8-90916D19EA60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05EBD-CFFC-4908-A7FD-6F1B4511A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04095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F4111-63EC-48D4-88E8-90916D19EA60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05EBD-CFFC-4908-A7FD-6F1B4511A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7864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F4111-63EC-48D4-88E8-90916D19EA60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05EBD-CFFC-4908-A7FD-6F1B4511A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2641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F4111-63EC-48D4-88E8-90916D19EA60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05EBD-CFFC-4908-A7FD-6F1B4511A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58370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F4111-63EC-48D4-88E8-90916D19EA60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05EBD-CFFC-4908-A7FD-6F1B4511A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979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F4111-63EC-48D4-88E8-90916D19EA60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05EBD-CFFC-4908-A7FD-6F1B4511A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465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9F4111-63EC-48D4-88E8-90916D19EA60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405EBD-CFFC-4908-A7FD-6F1B4511A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35937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Prezentace_aplikace_Microsoft_PowerPoint1.pptx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6.jpeg"/><Relationship Id="rId5" Type="http://schemas.openxmlformats.org/officeDocument/2006/relationships/image" Target="../media/image25.wmf"/><Relationship Id="rId4" Type="http://schemas.openxmlformats.org/officeDocument/2006/relationships/image" Target="../media/image2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9.wmf"/><Relationship Id="rId5" Type="http://schemas.openxmlformats.org/officeDocument/2006/relationships/image" Target="../media/image28.wmf"/><Relationship Id="rId4" Type="http://schemas.openxmlformats.org/officeDocument/2006/relationships/image" Target="../media/image2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wmf"/><Relationship Id="rId4" Type="http://schemas.openxmlformats.org/officeDocument/2006/relationships/image" Target="../media/image32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wmf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wmf"/><Relationship Id="rId2" Type="http://schemas.openxmlformats.org/officeDocument/2006/relationships/image" Target="../media/image37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wmf"/><Relationship Id="rId2" Type="http://schemas.openxmlformats.org/officeDocument/2006/relationships/image" Target="../media/image39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2.wmf"/><Relationship Id="rId4" Type="http://schemas.openxmlformats.org/officeDocument/2006/relationships/image" Target="../media/image41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wmf"/><Relationship Id="rId2" Type="http://schemas.openxmlformats.org/officeDocument/2006/relationships/image" Target="../media/image43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50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58342201"/>
              </p:ext>
            </p:extLst>
          </p:nvPr>
        </p:nvGraphicFramePr>
        <p:xfrm>
          <a:off x="1588" y="-12700"/>
          <a:ext cx="9145587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13" name="Prezentace" r:id="rId4" imgW="2459819" imgH="1843896" progId="PowerPoint.Show.12">
                  <p:embed/>
                </p:oleObj>
              </mc:Choice>
              <mc:Fallback>
                <p:oleObj name="Prezentace" r:id="rId4" imgW="2459819" imgH="1843896" progId="PowerPoint.Show.1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88" y="-12700"/>
                        <a:ext cx="9145587" cy="685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15394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938213"/>
            <a:ext cx="8077200" cy="4981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39247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836712"/>
            <a:ext cx="669674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Mám hlad….</a:t>
            </a:r>
            <a:endParaRPr lang="cs-CZ" sz="6600" b="1" dirty="0"/>
          </a:p>
        </p:txBody>
      </p:sp>
      <p:pic>
        <p:nvPicPr>
          <p:cNvPr id="4102" name="Picture 6" descr="C:\Documents and Settings\jane\Local Settings\Temporary Internet Files\Content.IE5\QI9UTR0P\MP9004228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44824"/>
            <a:ext cx="4752020" cy="3664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Documents and Settings\jane\Local Settings\Temporary Internet Files\Content.IE5\395A0NS8\MP9004339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636912"/>
            <a:ext cx="3965278" cy="3835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00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7" name="Picture 7" descr="C:\Documents and Settings\jane\Local Settings\Temporary Internet Files\Content.IE5\S3S0GHZY\MP9004392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8721" y="1252650"/>
            <a:ext cx="3744416" cy="2424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Documents and Settings\jane\Local Settings\Temporary Internet Files\Content.IE5\RFSR7MOM\MP9004243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083" y="3955655"/>
            <a:ext cx="2772308" cy="2772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rád(a) snídáš?</a:t>
            </a:r>
            <a:endParaRPr lang="cs-CZ" dirty="0"/>
          </a:p>
        </p:txBody>
      </p:sp>
      <p:pic>
        <p:nvPicPr>
          <p:cNvPr id="5122" name="Picture 2" descr="C:\Documents and Settings\jane\Local Settings\Temporary Internet Files\Content.IE5\3FET102I\MP9004304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6116" y="3405391"/>
            <a:ext cx="3335977" cy="3335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Documents and Settings\jane\Local Settings\Temporary Internet Files\Content.IE5\CHY58SOQ\MP90040251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937653"/>
            <a:ext cx="2808312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Documents and Settings\jane\Local Settings\Temporary Internet Files\Content.IE5\395A0NS8\MP90042436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760" y="1484784"/>
            <a:ext cx="2831642" cy="2831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C:\Documents and Settings\jane\Local Settings\Temporary Internet Files\Content.IE5\QI9UTR0P\MP90043408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180" y="1252650"/>
            <a:ext cx="2855913" cy="2287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5711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4" name="Picture 10" descr="C:\Documents and Settings\jane\Local Settings\Temporary Internet Files\Content.IE5\S3S0GHZY\MP9004329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00345"/>
            <a:ext cx="2848000" cy="3976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rád(a) obědváš?</a:t>
            </a:r>
            <a:endParaRPr lang="cs-CZ" dirty="0"/>
          </a:p>
        </p:txBody>
      </p:sp>
      <p:pic>
        <p:nvPicPr>
          <p:cNvPr id="6152" name="Picture 8" descr="C:\Documents and Settings\jane\Local Settings\Temporary Internet Files\Content.IE5\LODRT60H\MP9004341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796" y="3151863"/>
            <a:ext cx="2620019" cy="3016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Documents and Settings\jane\Local Settings\Temporary Internet Files\Content.IE5\1DL97LD0\MP90043291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796" y="132021"/>
            <a:ext cx="2016224" cy="3019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7" name="Picture 13" descr="C:\Documents and Settings\jane\Local Settings\Temporary Internet Files\Content.IE5\S3S0GHZY\MP90040267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4921" y="1985191"/>
            <a:ext cx="3294067" cy="4216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C:\Documents and Settings\jane\Local Settings\Temporary Internet Files\Content.IE5\AEBBD47I\MP90040648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4188" y="3534998"/>
            <a:ext cx="2487960" cy="3149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Documents and Settings\jane\Local Settings\Temporary Internet Files\Content.IE5\QGL7MZLK\MP90040055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4921" y="1441845"/>
            <a:ext cx="3141008" cy="2093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771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si dáváš k večeři?</a:t>
            </a:r>
            <a:endParaRPr lang="cs-CZ" dirty="0"/>
          </a:p>
        </p:txBody>
      </p:sp>
      <p:pic>
        <p:nvPicPr>
          <p:cNvPr id="7170" name="Picture 2" descr="C:\Documents and Settings\jane\Local Settings\Temporary Internet Files\Content.IE5\QI9UTR0P\MP9004052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7824" y="1314729"/>
            <a:ext cx="32004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Documents and Settings\jane\Local Settings\Temporary Internet Files\Content.IE5\TZGTWY2V\MC9000883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313620"/>
            <a:ext cx="1624107" cy="953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Documents and Settings\jane\Local Settings\Temporary Internet Files\Content.IE5\RFSR7MOM\MP90040648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2328" y="3573016"/>
            <a:ext cx="3750516" cy="2962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Documents and Settings\jane\Local Settings\Temporary Internet Files\Content.IE5\AEBBD47I\MP90040059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267224"/>
            <a:ext cx="2495550" cy="312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Documents and Settings\jane\Local Settings\Temporary Internet Files\Content.IE5\7M2SU22Q\MC90044177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20688"/>
            <a:ext cx="2743201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4416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Složky výživy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Bílkoviny živočišné</a:t>
            </a:r>
            <a:endParaRPr lang="cs-CZ" dirty="0" smtClean="0"/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maso</a:t>
            </a:r>
          </a:p>
          <a:p>
            <a:r>
              <a:rPr lang="cs-CZ" dirty="0" smtClean="0"/>
              <a:t>mléko </a:t>
            </a:r>
          </a:p>
          <a:p>
            <a:r>
              <a:rPr lang="cs-CZ" dirty="0" smtClean="0"/>
              <a:t>vejce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Bílkoviny rostlinné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Luštěniny  ( čočka, hrách, sója, cizrna)</a:t>
            </a:r>
            <a:endParaRPr lang="cs-CZ" dirty="0"/>
          </a:p>
        </p:txBody>
      </p:sp>
      <p:pic>
        <p:nvPicPr>
          <p:cNvPr id="4098" name="Picture 2" descr="C:\Documents and Settings\jane.SKOLABASKA\Local Settings\Temporary Internet Files\Content.IE5\DAQB66N4\MC9002376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7239" y="2873545"/>
            <a:ext cx="1441375" cy="1651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jane.SKOLABASKA\Local Settings\Temporary Internet Files\Content.IE5\ZWA67ICL\MC90044175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326" y="4797338"/>
            <a:ext cx="1730672" cy="1730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Documents and Settings\jane.SKOLABASKA\Local Settings\Temporary Internet Files\Content.IE5\1ET3CKP2\MC9002157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5989" y="4929547"/>
            <a:ext cx="938158" cy="1466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Documents and Settings\jane.SKOLABASKA\Local Settings\Temporary Internet Files\Content.IE5\ZWA67ICL\MC9002325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878" y="5088036"/>
            <a:ext cx="1955428" cy="1439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Documents and Settings\jane.SKOLABASKA\Local Settings\Temporary Internet Files\Content.IE5\1ET3CKP2\MP90043329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5365" y="4179799"/>
            <a:ext cx="2590800" cy="172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547665" y="2344462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</a:rPr>
              <a:t>Význam: </a:t>
            </a:r>
            <a:r>
              <a:rPr lang="cs-CZ" sz="3200" dirty="0" smtClean="0">
                <a:solidFill>
                  <a:srgbClr val="92D050"/>
                </a:solidFill>
              </a:rPr>
              <a:t>růst </a:t>
            </a:r>
            <a:r>
              <a:rPr lang="cs-CZ" sz="3200" dirty="0">
                <a:solidFill>
                  <a:srgbClr val="92D050"/>
                </a:solidFill>
              </a:rPr>
              <a:t>organismu, svalů</a:t>
            </a:r>
          </a:p>
        </p:txBody>
      </p:sp>
    </p:spTree>
    <p:extLst>
      <p:ext uri="{BB962C8B-B14F-4D97-AF65-F5344CB8AC3E}">
        <p14:creationId xmlns:p14="http://schemas.microsoft.com/office/powerpoint/2010/main" val="2646566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Složky výživy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Tuky živočišné</a:t>
            </a:r>
            <a:endParaRPr lang="cs-CZ" dirty="0" smtClean="0"/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maso</a:t>
            </a:r>
          </a:p>
          <a:p>
            <a:r>
              <a:rPr lang="cs-CZ" dirty="0" smtClean="0"/>
              <a:t>mléko </a:t>
            </a:r>
          </a:p>
          <a:p>
            <a:r>
              <a:rPr lang="cs-CZ" dirty="0" smtClean="0"/>
              <a:t>sádlo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Tuky rostlinné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Semena (</a:t>
            </a:r>
            <a:r>
              <a:rPr lang="cs-CZ" dirty="0" err="1" smtClean="0"/>
              <a:t>slunečnice,ořechy</a:t>
            </a:r>
            <a:r>
              <a:rPr lang="cs-CZ" dirty="0" smtClean="0"/>
              <a:t>…)</a:t>
            </a:r>
            <a:endParaRPr lang="cs-CZ" dirty="0"/>
          </a:p>
        </p:txBody>
      </p:sp>
      <p:pic>
        <p:nvPicPr>
          <p:cNvPr id="4098" name="Picture 2" descr="C:\Documents and Settings\jane.SKOLABASKA\Local Settings\Temporary Internet Files\Content.IE5\DAQB66N4\MC9002376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8998" y="3512187"/>
            <a:ext cx="1441375" cy="1651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jane.SKOLABASKA\Local Settings\Temporary Internet Files\Content.IE5\ZWA67ICL\MC90044175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326" y="4797338"/>
            <a:ext cx="1730672" cy="1730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Documents and Settings\jane.SKOLABASKA\Local Settings\Temporary Internet Files\Content.IE5\U3HNCHLQ\MC90035066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25" y="2446474"/>
            <a:ext cx="1816100" cy="1093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jane.SKOLABASKA\Local Settings\Temporary Internet Files\Content.IE5\1ET3CKP2\MC9002381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569855"/>
            <a:ext cx="2093913" cy="1922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jane.SKOLABASKA\Local Settings\Temporary Internet Files\Content.IE5\DAQB66N4\MC90023953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8950" y="4846638"/>
            <a:ext cx="18192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267743" y="2344462"/>
            <a:ext cx="40324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</a:rPr>
              <a:t>Význam: </a:t>
            </a:r>
            <a:r>
              <a:rPr lang="cs-CZ" sz="3200" dirty="0" smtClean="0">
                <a:solidFill>
                  <a:srgbClr val="92D050"/>
                </a:solidFill>
              </a:rPr>
              <a:t>zdroj energie</a:t>
            </a:r>
            <a:endParaRPr lang="cs-CZ" sz="32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1378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1" name="Picture 7" descr="C:\Documents and Settings\jane.SKOLABASKA\Local Settings\Temporary Internet Files\Content.IE5\ZWA67ICL\MC9004118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5173" y="4023625"/>
            <a:ext cx="2160240" cy="1580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Složky výživy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Cukry</a:t>
            </a:r>
          </a:p>
          <a:p>
            <a:r>
              <a:rPr lang="cs-CZ" sz="4400" dirty="0" smtClean="0"/>
              <a:t>ovoce</a:t>
            </a:r>
          </a:p>
          <a:p>
            <a:r>
              <a:rPr lang="cs-CZ" sz="4400" dirty="0" smtClean="0"/>
              <a:t>zelenina</a:t>
            </a:r>
          </a:p>
          <a:p>
            <a:r>
              <a:rPr lang="cs-CZ" sz="4400" dirty="0" smtClean="0"/>
              <a:t>obilné výrobky</a:t>
            </a:r>
          </a:p>
          <a:p>
            <a:r>
              <a:rPr lang="cs-CZ" sz="4400" dirty="0" smtClean="0"/>
              <a:t>brambory</a:t>
            </a:r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6150" name="Picture 6" descr="C:\Documents and Settings\jane.SKOLABASKA\Local Settings\Temporary Internet Files\Content.IE5\U3HNCHLQ\MC9004119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0779" y="3743259"/>
            <a:ext cx="2597931" cy="2514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Documents and Settings\jane.SKOLABASKA\Local Settings\Temporary Internet Files\Content.IE5\K1Z9PKE1\MC9004104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269751"/>
            <a:ext cx="2161185" cy="2473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jane.SKOLABASKA\Local Settings\Temporary Internet Files\Content.IE5\U3HNCHLQ\MC9001124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5236" y="2975886"/>
            <a:ext cx="1939873" cy="1047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267743" y="2344462"/>
            <a:ext cx="40324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</a:rPr>
              <a:t>Význam: </a:t>
            </a:r>
            <a:r>
              <a:rPr lang="cs-CZ" sz="3200" dirty="0" smtClean="0">
                <a:solidFill>
                  <a:srgbClr val="92D050"/>
                </a:solidFill>
              </a:rPr>
              <a:t>zdroj energie</a:t>
            </a:r>
            <a:endParaRPr lang="cs-CZ" sz="32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6517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Složky výživy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Vlákniny</a:t>
            </a:r>
          </a:p>
          <a:p>
            <a:endParaRPr lang="cs-CZ" sz="4000" dirty="0" smtClean="0"/>
          </a:p>
          <a:p>
            <a:r>
              <a:rPr lang="cs-CZ" sz="4000" dirty="0" smtClean="0"/>
              <a:t>luštěniny </a:t>
            </a:r>
          </a:p>
          <a:p>
            <a:r>
              <a:rPr lang="cs-CZ" sz="4000" dirty="0" smtClean="0"/>
              <a:t>zelenina</a:t>
            </a:r>
          </a:p>
          <a:p>
            <a:r>
              <a:rPr lang="cs-CZ" sz="4000" dirty="0"/>
              <a:t>ovoce</a:t>
            </a:r>
          </a:p>
          <a:p>
            <a:r>
              <a:rPr lang="cs-CZ" sz="4000" dirty="0" smtClean="0"/>
              <a:t>celozrnný chléb</a:t>
            </a:r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5122" name="Picture 2" descr="C:\Documents and Settings\jane.SKOLABASKA\Local Settings\Temporary Internet Files\Content.IE5\U3HNCHLQ\MC9000194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7207" y="3212977"/>
            <a:ext cx="3667202" cy="1995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jane.SKOLABASKA\Local Settings\Temporary Internet Files\Content.IE5\DAQB66N4\MC9004418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1085" y="1268760"/>
            <a:ext cx="2255077" cy="1803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jane.SKOLABASKA\Local Settings\Temporary Internet Files\Content.IE5\CCSUKHLY\MC9002155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7244" y="5208535"/>
            <a:ext cx="1583655" cy="124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683569" y="2344462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</a:rPr>
              <a:t>Význam: </a:t>
            </a:r>
            <a:r>
              <a:rPr lang="cs-CZ" sz="3200" dirty="0" smtClean="0">
                <a:solidFill>
                  <a:srgbClr val="92D050"/>
                </a:solidFill>
              </a:rPr>
              <a:t>udržují čistotu trávící soustavy</a:t>
            </a:r>
            <a:endParaRPr lang="cs-CZ" sz="32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4070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9" name="Picture 5" descr="C:\Documents and Settings\jane.SKOLABASKA\Local Settings\Temporary Internet Files\Content.IE5\1ET3CKP2\MC9004119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10170"/>
            <a:ext cx="2829945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Složky výživy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Vápník</a:t>
            </a:r>
          </a:p>
          <a:p>
            <a:endParaRPr lang="cs-CZ" sz="4400" dirty="0" smtClean="0"/>
          </a:p>
          <a:p>
            <a:endParaRPr lang="cs-CZ" sz="4400" dirty="0"/>
          </a:p>
          <a:p>
            <a:r>
              <a:rPr lang="cs-CZ" sz="4400" dirty="0" smtClean="0"/>
              <a:t>mléko</a:t>
            </a:r>
          </a:p>
          <a:p>
            <a:r>
              <a:rPr lang="cs-CZ" sz="4400" dirty="0" smtClean="0"/>
              <a:t>mléčné výrobky</a:t>
            </a:r>
            <a:endParaRPr lang="cs-CZ" sz="2800" dirty="0"/>
          </a:p>
        </p:txBody>
      </p:sp>
      <p:pic>
        <p:nvPicPr>
          <p:cNvPr id="6147" name="Picture 3" descr="C:\Documents and Settings\jane.SKOLABASKA\Local Settings\Temporary Internet Files\Content.IE5\1ET3CKP2\MC9001986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1" y="2929237"/>
            <a:ext cx="4417357" cy="3610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347864" y="2344462"/>
            <a:ext cx="4320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</a:rPr>
              <a:t>Význam: </a:t>
            </a:r>
            <a:r>
              <a:rPr lang="cs-CZ" sz="3200" dirty="0" smtClean="0">
                <a:solidFill>
                  <a:srgbClr val="92D050"/>
                </a:solidFill>
              </a:rPr>
              <a:t>stavba kostí</a:t>
            </a:r>
            <a:endParaRPr lang="cs-CZ" sz="32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271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Složky výživy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Železo</a:t>
            </a:r>
          </a:p>
          <a:p>
            <a:endParaRPr lang="cs-CZ" sz="4400" dirty="0" smtClean="0"/>
          </a:p>
          <a:p>
            <a:r>
              <a:rPr lang="cs-CZ" sz="4400" dirty="0" smtClean="0"/>
              <a:t>maso</a:t>
            </a:r>
          </a:p>
          <a:p>
            <a:r>
              <a:rPr lang="cs-CZ" sz="4400" dirty="0" smtClean="0"/>
              <a:t>zelený salát</a:t>
            </a:r>
          </a:p>
          <a:p>
            <a:r>
              <a:rPr lang="cs-CZ" sz="4400" dirty="0" smtClean="0"/>
              <a:t>špenát</a:t>
            </a:r>
            <a:endParaRPr lang="cs-CZ" sz="4400" dirty="0"/>
          </a:p>
        </p:txBody>
      </p:sp>
      <p:pic>
        <p:nvPicPr>
          <p:cNvPr id="7171" name="Picture 3" descr="C:\Documents and Settings\jane.SKOLABASKA\Local Settings\Temporary Internet Files\Content.IE5\U3HNCHLQ\MC9002220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221088"/>
            <a:ext cx="2855217" cy="2425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Documents and Settings\jane.SKOLABASKA\Local Settings\Temporary Internet Files\Content.IE5\U3HNCHLQ\MC9002083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823942"/>
            <a:ext cx="2487859" cy="2161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Documents and Settings\jane.SKOLABASKA\Local Settings\Temporary Internet Files\Content.IE5\ZWA67ICL\MC9003313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9588" y="1920875"/>
            <a:ext cx="1811337" cy="1768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Documents and Settings\jane.SKOLABASKA\Local Settings\Temporary Internet Files\Content.IE5\U3HNCHLQ\MC90043012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2762" y="3140968"/>
            <a:ext cx="1835150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099419" y="2344462"/>
            <a:ext cx="41963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</a:rPr>
              <a:t>Význam: </a:t>
            </a:r>
            <a:r>
              <a:rPr lang="cs-CZ" sz="3200" dirty="0" smtClean="0">
                <a:solidFill>
                  <a:srgbClr val="92D050"/>
                </a:solidFill>
              </a:rPr>
              <a:t>tvorba krve</a:t>
            </a:r>
            <a:endParaRPr lang="cs-CZ" sz="32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455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Složky výživy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Fluór</a:t>
            </a:r>
          </a:p>
          <a:p>
            <a:endParaRPr lang="cs-CZ" sz="4400" dirty="0" smtClean="0"/>
          </a:p>
          <a:p>
            <a:r>
              <a:rPr lang="cs-CZ" sz="4400" dirty="0" smtClean="0"/>
              <a:t>maso mořských ryb</a:t>
            </a:r>
          </a:p>
          <a:p>
            <a:endParaRPr lang="cs-CZ" sz="4400" dirty="0"/>
          </a:p>
        </p:txBody>
      </p:sp>
      <p:pic>
        <p:nvPicPr>
          <p:cNvPr id="8194" name="Picture 2" descr="C:\Documents and Settings\jane.SKOLABASKA\Local Settings\Temporary Internet Files\Content.IE5\ZWA67ICL\MC9004125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331644"/>
            <a:ext cx="3925042" cy="1603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Documents and Settings\jane.SKOLABASKA\Local Settings\Temporary Internet Files\Content.IE5\MG1RJS5J\MC9000899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175933"/>
            <a:ext cx="4027538" cy="2537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Documents and Settings\jane.SKOLABASKA\Local Settings\Temporary Internet Files\Content.IE5\ZWA67ICL\MC9004125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07183">
            <a:off x="0" y="521210"/>
            <a:ext cx="3925042" cy="1603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267743" y="2344462"/>
            <a:ext cx="54006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</a:rPr>
              <a:t>Význam: </a:t>
            </a:r>
            <a:r>
              <a:rPr lang="cs-CZ" sz="3200" dirty="0" smtClean="0">
                <a:solidFill>
                  <a:srgbClr val="92D050"/>
                </a:solidFill>
              </a:rPr>
              <a:t>zdravý vývoj zubů</a:t>
            </a:r>
            <a:endParaRPr lang="cs-CZ" sz="32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8350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dirty="0" smtClean="0"/>
              <a:t>Zdroje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dirty="0" smtClean="0"/>
              <a:t>Obrazový materiál: </a:t>
            </a:r>
            <a:br>
              <a:rPr lang="cs-CZ" dirty="0" smtClean="0"/>
            </a:br>
            <a:r>
              <a:rPr lang="cs-CZ" dirty="0" smtClean="0"/>
              <a:t>Microsoft </a:t>
            </a:r>
            <a:r>
              <a:rPr lang="cs-CZ" dirty="0" err="1" smtClean="0"/>
              <a:t>Power</a:t>
            </a:r>
            <a:r>
              <a:rPr lang="cs-CZ" dirty="0" smtClean="0"/>
              <a:t> Point 2010 (</a:t>
            </a:r>
            <a:r>
              <a:rPr lang="cs-CZ" i="1" dirty="0" smtClean="0"/>
              <a:t>kliparty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MŮHLHAUSEROVÁ</a:t>
            </a:r>
            <a:r>
              <a:rPr lang="cs-CZ" dirty="0"/>
              <a:t>, Hana. Přírodověda pro 5. ročník. Znojmo : Hanami, 2011. </a:t>
            </a:r>
            <a:r>
              <a:rPr lang="cs-CZ" dirty="0" smtClean="0"/>
              <a:t>Jak funguje naše tělo, s.43</a:t>
            </a:r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153802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231</TotalTime>
  <Words>123</Words>
  <Application>Microsoft Office PowerPoint</Application>
  <PresentationFormat>Předvádění na obrazovce (4:3)</PresentationFormat>
  <Paragraphs>66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systému Office</vt:lpstr>
      <vt:lpstr>Prezentace</vt:lpstr>
      <vt:lpstr>Prezentace aplikace PowerPoint</vt:lpstr>
      <vt:lpstr>Prezentace aplikace PowerPoint</vt:lpstr>
      <vt:lpstr>Prezentace aplikace PowerPoint</vt:lpstr>
      <vt:lpstr>Co rád(a) snídáš?</vt:lpstr>
      <vt:lpstr>Co rád(a) obědváš?</vt:lpstr>
      <vt:lpstr>Co si dáváš k večeři?</vt:lpstr>
      <vt:lpstr>Složky výživy</vt:lpstr>
      <vt:lpstr>Složky výživy</vt:lpstr>
      <vt:lpstr>Složky výživy</vt:lpstr>
      <vt:lpstr>Složky výživy</vt:lpstr>
      <vt:lpstr>Složky výživy</vt:lpstr>
      <vt:lpstr>Složky výživy</vt:lpstr>
      <vt:lpstr>Složky výživy</vt:lpstr>
      <vt:lpstr>Zdroje</vt:lpstr>
    </vt:vector>
  </TitlesOfParts>
  <Company>ZŠ Baška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Your User Name</dc:creator>
  <cp:lastModifiedBy>Martin Králík</cp:lastModifiedBy>
  <cp:revision>40</cp:revision>
  <dcterms:created xsi:type="dcterms:W3CDTF">2012-01-31T11:24:51Z</dcterms:created>
  <dcterms:modified xsi:type="dcterms:W3CDTF">2012-05-28T11:17:07Z</dcterms:modified>
</cp:coreProperties>
</file>