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72" r:id="rId4"/>
    <p:sldId id="269" r:id="rId5"/>
    <p:sldId id="274" r:id="rId6"/>
    <p:sldId id="261" r:id="rId7"/>
    <p:sldId id="273" r:id="rId8"/>
    <p:sldId id="270" r:id="rId9"/>
    <p:sldId id="27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803954"/>
              </p:ext>
            </p:extLst>
          </p:nvPr>
        </p:nvGraphicFramePr>
        <p:xfrm>
          <a:off x="1588" y="-12700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Prezentace" r:id="rId3" imgW="2546662" imgH="1909702" progId="PowerPoint.Show.12">
                  <p:embed/>
                </p:oleObj>
              </mc:Choice>
              <mc:Fallback>
                <p:oleObj name="Prezentace" r:id="rId3" imgW="2546662" imgH="1909702" progId="PowerPoint.Show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-12700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927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489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       Proč nekouřit?  </a:t>
            </a:r>
            <a:endParaRPr lang="cs-CZ" sz="66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e\AppData\Local\Microsoft\Windows\Temporary Internet Files\Content.IE5\XSXXDD4F\MP90028908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687349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33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4199" y="26064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Kouření škodí zdraví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8398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 smtClean="0"/>
          </a:p>
          <a:p>
            <a:pPr marL="0" indent="0" algn="ctr">
              <a:buNone/>
            </a:pPr>
            <a:r>
              <a:rPr lang="cs-CZ" sz="5400" dirty="0" smtClean="0"/>
              <a:t>V současnosti umírá na celém světě  v důsledku kouření zhruba </a:t>
            </a: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4 milióny </a:t>
            </a:r>
            <a:r>
              <a:rPr lang="cs-CZ" sz="5400" dirty="0" smtClean="0"/>
              <a:t>lidí ročně. </a:t>
            </a:r>
          </a:p>
        </p:txBody>
      </p:sp>
    </p:spTree>
    <p:extLst>
      <p:ext uri="{BB962C8B-B14F-4D97-AF65-F5344CB8AC3E}">
        <p14:creationId xmlns:p14="http://schemas.microsoft.com/office/powerpoint/2010/main" val="374397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Kouření škodí zdraví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Kouření způsobuje onemocnění 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srdce, </a:t>
            </a:r>
            <a:r>
              <a:rPr lang="cs-CZ" dirty="0"/>
              <a:t>cév a plic (infarkty, mozkové</a:t>
            </a:r>
          </a:p>
          <a:p>
            <a:pPr marL="0" indent="0">
              <a:buNone/>
            </a:pPr>
            <a:r>
              <a:rPr lang="cs-CZ" dirty="0"/>
              <a:t>   mrtvice…) </a:t>
            </a:r>
          </a:p>
          <a:p>
            <a:r>
              <a:rPr lang="cs-CZ" dirty="0"/>
              <a:t>Infarkt mezi 30. až 49. rokem je</a:t>
            </a:r>
          </a:p>
          <a:p>
            <a:pPr marL="0" indent="0">
              <a:buNone/>
            </a:pPr>
            <a:r>
              <a:rPr lang="cs-CZ" dirty="0"/>
              <a:t>    díky kouření  </a:t>
            </a:r>
            <a:r>
              <a:rPr lang="cs-CZ" dirty="0" smtClean="0"/>
              <a:t>v populaci </a:t>
            </a:r>
            <a:r>
              <a:rPr lang="cs-CZ" dirty="0"/>
              <a:t>zhruba</a:t>
            </a:r>
          </a:p>
          <a:p>
            <a:pPr marL="0" indent="0">
              <a:buNone/>
            </a:pPr>
            <a:r>
              <a:rPr lang="cs-CZ" dirty="0"/>
              <a:t>    5x častější.</a:t>
            </a:r>
          </a:p>
          <a:p>
            <a:r>
              <a:rPr lang="cs-CZ" dirty="0"/>
              <a:t>Kuřáky postihují často nádory </a:t>
            </a:r>
          </a:p>
          <a:p>
            <a:pPr marL="0" indent="0">
              <a:buNone/>
            </a:pPr>
            <a:r>
              <a:rPr lang="cs-CZ" dirty="0"/>
              <a:t>   (plicní, ústní dutiny, slinivky břišní..)</a:t>
            </a:r>
          </a:p>
          <a:p>
            <a:endParaRPr lang="cs-CZ" dirty="0"/>
          </a:p>
        </p:txBody>
      </p:sp>
      <p:pic>
        <p:nvPicPr>
          <p:cNvPr id="4" name="Picture 2" descr="C:\Users\jane\AppData\Local\Microsoft\Windows\Temporary Internet Files\Content.IE5\E6ULUN2Z\MP9001788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32856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47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   </a:t>
            </a:r>
            <a:r>
              <a:rPr lang="cs-CZ" sz="5400" b="1" dirty="0" smtClean="0">
                <a:solidFill>
                  <a:schemeClr val="tx1"/>
                </a:solidFill>
              </a:rPr>
              <a:t>Pasivní kouření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Lidé, kteří musí vdechovat cigaretový kouř, pasivně kouří.</a:t>
            </a:r>
          </a:p>
          <a:p>
            <a:r>
              <a:rPr lang="cs-CZ" sz="3600" dirty="0" smtClean="0"/>
              <a:t>Rizika pasivního kuřáctví jsou úplně stejně nebezpečná jako u kuřáctví aktivního: </a:t>
            </a:r>
            <a:r>
              <a:rPr lang="cs-CZ" sz="3600" dirty="0" smtClean="0">
                <a:solidFill>
                  <a:srgbClr val="FF0000"/>
                </a:solidFill>
              </a:rPr>
              <a:t>cévní, plicní a nádorová onemocnění.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jane\AppData\Local\Microsoft\Windows\Temporary Internet Files\Content.IE5\E6ULUN2Z\MC90029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648"/>
            <a:ext cx="1671637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Pasívní kouření dětí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Picture 5" descr="C:\Users\jane\AppData\Local\Microsoft\Windows\Temporary Internet Files\Content.IE5\IF07AZPG\MP9004222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680" y="1916832"/>
            <a:ext cx="2959519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2060848"/>
            <a:ext cx="54726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Děti vyrůstající v zakouřeném prostředí trpí častějšími záněty horních i dolních cest dýchacích</a:t>
            </a:r>
            <a:r>
              <a:rPr lang="cs-CZ" sz="3600" dirty="0" smtClean="0"/>
              <a:t>, záněty </a:t>
            </a:r>
            <a:r>
              <a:rPr lang="cs-CZ" sz="3600" dirty="0"/>
              <a:t>středního </a:t>
            </a:r>
            <a:r>
              <a:rPr lang="cs-CZ" sz="3600" dirty="0" smtClean="0"/>
              <a:t>ucha </a:t>
            </a:r>
            <a:r>
              <a:rPr lang="cs-CZ" sz="3600" dirty="0"/>
              <a:t>a také mají vyšší riziko vzniku leukemie.</a:t>
            </a:r>
          </a:p>
        </p:txBody>
      </p:sp>
    </p:spTree>
    <p:extLst>
      <p:ext uri="{BB962C8B-B14F-4D97-AF65-F5344CB8AC3E}">
        <p14:creationId xmlns:p14="http://schemas.microsoft.com/office/powerpoint/2010/main" val="389752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Nauč se říkat ne!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jane\AppData\Local\Microsoft\Windows\Temporary Internet Files\Content.IE5\5ZJ9OD5S\MP9001788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868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708920"/>
            <a:ext cx="557877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Odmítni beze slov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Usměj se a řekni „NE“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Zaveď řeč jinam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Odmítni a nabídni pomoc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Dělej </a:t>
            </a:r>
            <a:r>
              <a:rPr lang="cs-CZ" sz="3200" i="1" dirty="0" smtClean="0"/>
              <a:t>porouchaný gramofon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1642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chemeClr val="tx1"/>
                </a:solidFill>
              </a:rPr>
              <a:t>Vyber si zdraví!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Zdravá plíce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Nemocná plíce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420888"/>
            <a:ext cx="2700510" cy="4126545"/>
          </a:xfrm>
        </p:spPr>
      </p:pic>
      <p:pic>
        <p:nvPicPr>
          <p:cNvPr id="2050" name="Picture 2" descr="C:\Documents and Settings\jane.SKOLABASKA\Local Settings\Temporary Internet Files\Content.IE5\VWOT0IBV\MC90043874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4" y="2636912"/>
            <a:ext cx="422447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95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cs-CZ" sz="2000" dirty="0" smtClean="0"/>
              <a:t>Obrazový materiál: </a:t>
            </a:r>
            <a:br>
              <a:rPr lang="cs-CZ" sz="2000" dirty="0" smtClean="0"/>
            </a:br>
            <a:r>
              <a:rPr lang="cs-CZ" sz="2000" dirty="0" smtClean="0"/>
              <a:t>Microsoft </a:t>
            </a:r>
            <a:r>
              <a:rPr lang="cs-CZ" sz="2000" dirty="0" err="1" smtClean="0"/>
              <a:t>Power</a:t>
            </a:r>
            <a:r>
              <a:rPr lang="cs-CZ" sz="2000" dirty="0" smtClean="0"/>
              <a:t> Point 2010 (</a:t>
            </a:r>
            <a:r>
              <a:rPr lang="cs-CZ" sz="2000" i="1" dirty="0" smtClean="0"/>
              <a:t>kliparty</a:t>
            </a:r>
            <a:r>
              <a:rPr lang="cs-CZ" sz="2000" dirty="0" smtClean="0"/>
              <a:t>)</a:t>
            </a:r>
          </a:p>
          <a:p>
            <a:pPr marL="0" indent="0" eaLnBrk="1" hangingPunct="1">
              <a:buFont typeface="Arial" charset="0"/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Obrázek Nemocná plíce:</a:t>
            </a:r>
          </a:p>
          <a:p>
            <a:pPr marL="0" indent="0">
              <a:buNone/>
            </a:pPr>
            <a:r>
              <a:rPr lang="cs-CZ" sz="2000" dirty="0"/>
              <a:t>3.10.2006, </a:t>
            </a:r>
            <a:r>
              <a:rPr lang="cs-CZ" sz="2000" dirty="0" err="1"/>
              <a:t>Cancerous</a:t>
            </a:r>
            <a:r>
              <a:rPr lang="cs-CZ" sz="2000" dirty="0"/>
              <a:t> </a:t>
            </a:r>
            <a:r>
              <a:rPr lang="cs-CZ" sz="2000" dirty="0" err="1"/>
              <a:t>lung,vystaveno</a:t>
            </a:r>
            <a:r>
              <a:rPr lang="cs-CZ" sz="2000" dirty="0"/>
              <a:t> pod licencí CC, dostupné na www:</a:t>
            </a:r>
          </a:p>
          <a:p>
            <a:pPr marL="0" indent="0">
              <a:buNone/>
            </a:pPr>
            <a:r>
              <a:rPr lang="cs-CZ" sz="2000" dirty="0"/>
              <a:t>http://</a:t>
            </a:r>
            <a:r>
              <a:rPr lang="cs-CZ" sz="2000" dirty="0" smtClean="0"/>
              <a:t>commons.wikimedia.org/wiki/File:Cancerous_lung.jpg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MŮHLHAUSEROVÁ, Hana. Přírodověda pro 5. ročník. Znojmo : Hanami, 2011. Zdravý způsob života, s.-48.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503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132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Prezentace aplikace Microsoft PowerPoint</vt:lpstr>
      <vt:lpstr>Prezentace aplikace PowerPoint</vt:lpstr>
      <vt:lpstr>Prezentace aplikace PowerPoint</vt:lpstr>
      <vt:lpstr>       Proč nekouřit?  </vt:lpstr>
      <vt:lpstr>Kouření škodí zdraví</vt:lpstr>
      <vt:lpstr>Kouření škodí zdraví</vt:lpstr>
      <vt:lpstr>   Pasivní kouření</vt:lpstr>
      <vt:lpstr>Pasívní kouření dětí</vt:lpstr>
      <vt:lpstr>Nauč se říkat ne!</vt:lpstr>
      <vt:lpstr>Vyber si zdraví!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Kolčářová Jana</cp:lastModifiedBy>
  <cp:revision>25</cp:revision>
  <dcterms:modified xsi:type="dcterms:W3CDTF">2012-04-25T06:51:58Z</dcterms:modified>
</cp:coreProperties>
</file>