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58" r:id="rId5"/>
    <p:sldId id="259" r:id="rId6"/>
    <p:sldId id="280" r:id="rId7"/>
    <p:sldId id="281" r:id="rId8"/>
    <p:sldId id="282" r:id="rId9"/>
    <p:sldId id="283" r:id="rId10"/>
    <p:sldId id="284" r:id="rId11"/>
    <p:sldId id="285" r:id="rId12"/>
    <p:sldId id="286" r:id="rId13"/>
    <p:sldId id="287" r:id="rId14"/>
    <p:sldId id="288" r:id="rId15"/>
    <p:sldId id="289" r:id="rId16"/>
    <p:sldId id="290" r:id="rId17"/>
    <p:sldId id="291" r:id="rId18"/>
    <p:sldId id="292" r:id="rId19"/>
    <p:sldId id="293" r:id="rId20"/>
    <p:sldId id="294" r:id="rId21"/>
    <p:sldId id="295" r:id="rId22"/>
    <p:sldId id="296" r:id="rId23"/>
    <p:sldId id="297" r:id="rId24"/>
    <p:sldId id="298" r:id="rId25"/>
    <p:sldId id="27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18" Type="http://schemas.openxmlformats.org/officeDocument/2006/relationships/slide" Target="slide20.xml"/><Relationship Id="rId3" Type="http://schemas.openxmlformats.org/officeDocument/2006/relationships/slide" Target="slide5.xml"/><Relationship Id="rId21" Type="http://schemas.openxmlformats.org/officeDocument/2006/relationships/slide" Target="slide23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20" Type="http://schemas.openxmlformats.org/officeDocument/2006/relationships/slide" Target="slide2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19" Type="http://schemas.openxmlformats.org/officeDocument/2006/relationships/slide" Target="slide21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atflea_small.jpg" TargetMode="Externa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atflea_small.jpg" TargetMode="External"/><Relationship Id="rId2" Type="http://schemas.openxmlformats.org/officeDocument/2006/relationships/hyperlink" Target="http://nl.wikipedia.org/wiki/User:Evanher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VY_52_INOVACE_ </a:t>
            </a:r>
            <a:r>
              <a:rPr lang="cs-CZ" sz="1700" dirty="0" smtClean="0"/>
              <a:t>19</a:t>
            </a:r>
            <a:r>
              <a:rPr lang="cs-CZ" sz="1700" dirty="0" smtClean="0"/>
              <a:t>_2_POZNÁVÁNÍ </a:t>
            </a:r>
            <a:r>
              <a:rPr lang="cs-CZ" sz="1700" dirty="0" smtClean="0"/>
              <a:t>DRUHŮ HMYZU S PROMĚNOU DOKONALOU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Hravou formou poznávání a určování druhů blech, síťokřídlých, dvoukřídlých, blanokřídlých, brouků a motýlů. Lze využít při učení jednotlivých druhů formou soutěže nebo lze využít jako test. Například: učitel si vybere 5 druhů a postupně promítne jen těch pět, žáci zapisují druhy do sešitu na testy a učitel pak oznámkuje. Po určení druhu, žák řekne nebo napíše, do kterého řádu patří.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 </a:t>
            </a:r>
            <a:r>
              <a:rPr lang="cs-CZ" sz="1700" dirty="0" smtClean="0"/>
              <a:t>6.B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</a:t>
            </a:r>
            <a:r>
              <a:rPr lang="cs-CZ" sz="1700" dirty="0" smtClean="0"/>
              <a:t>28. </a:t>
            </a:r>
            <a:r>
              <a:rPr lang="cs-CZ" sz="1700" dirty="0" smtClean="0"/>
              <a:t>5. 2012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</a:t>
            </a:r>
            <a:r>
              <a:rPr lang="cs-CZ" sz="1400" dirty="0" smtClean="0"/>
              <a:t>28. </a:t>
            </a:r>
            <a:r>
              <a:rPr lang="cs-CZ" sz="1400" dirty="0" smtClean="0"/>
              <a:t>5. 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„</a:t>
            </a:r>
            <a:r>
              <a:rPr lang="cs-CZ" dirty="0" err="1" smtClean="0"/>
              <a:t>poznávačka</a:t>
            </a:r>
            <a:r>
              <a:rPr lang="cs-CZ" dirty="0" smtClean="0"/>
              <a:t>“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URČOVÁNÍ DRUHŮ BLECH, SÍŤOKŘÍDLÝCH, DVOUKŘÍDLÝCH, BLANOKŘÍDLÝCH, BROUKŮ A MOTÝLŮ.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Měsíc 26">
            <a:hlinkClick r:id="rId2" action="ppaction://hlinksldjump"/>
          </p:cNvPr>
          <p:cNvSpPr/>
          <p:nvPr/>
        </p:nvSpPr>
        <p:spPr>
          <a:xfrm>
            <a:off x="683568" y="836712"/>
            <a:ext cx="936104" cy="864096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ěsíc 27">
            <a:hlinkClick r:id="rId3" action="ppaction://hlinksldjump"/>
          </p:cNvPr>
          <p:cNvSpPr/>
          <p:nvPr/>
        </p:nvSpPr>
        <p:spPr>
          <a:xfrm>
            <a:off x="611560" y="1988840"/>
            <a:ext cx="936104" cy="864096"/>
          </a:xfrm>
          <a:prstGeom prst="moo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Měsíc 28">
            <a:hlinkClick r:id="rId4" action="ppaction://hlinksldjump"/>
          </p:cNvPr>
          <p:cNvSpPr/>
          <p:nvPr/>
        </p:nvSpPr>
        <p:spPr>
          <a:xfrm>
            <a:off x="539552" y="3284984"/>
            <a:ext cx="936104" cy="864096"/>
          </a:xfrm>
          <a:prstGeom prst="mo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ěsíc 29">
            <a:hlinkClick r:id="rId5" action="ppaction://hlinksldjump"/>
          </p:cNvPr>
          <p:cNvSpPr/>
          <p:nvPr/>
        </p:nvSpPr>
        <p:spPr>
          <a:xfrm>
            <a:off x="539552" y="4653136"/>
            <a:ext cx="936104" cy="864096"/>
          </a:xfrm>
          <a:prstGeom prst="mo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Blesk 31">
            <a:hlinkClick r:id="rId6" action="ppaction://hlinksldjump"/>
          </p:cNvPr>
          <p:cNvSpPr/>
          <p:nvPr/>
        </p:nvSpPr>
        <p:spPr>
          <a:xfrm>
            <a:off x="2555776" y="980728"/>
            <a:ext cx="864096" cy="720080"/>
          </a:xfrm>
          <a:prstGeom prst="lightningBol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Blesk 33">
            <a:hlinkClick r:id="rId7" action="ppaction://hlinksldjump"/>
          </p:cNvPr>
          <p:cNvSpPr/>
          <p:nvPr/>
        </p:nvSpPr>
        <p:spPr>
          <a:xfrm>
            <a:off x="2555776" y="2204864"/>
            <a:ext cx="864096" cy="720080"/>
          </a:xfrm>
          <a:prstGeom prst="lightningBol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Blesk 34">
            <a:hlinkClick r:id="rId8" action="ppaction://hlinksldjump"/>
          </p:cNvPr>
          <p:cNvSpPr/>
          <p:nvPr/>
        </p:nvSpPr>
        <p:spPr>
          <a:xfrm>
            <a:off x="2411760" y="3501008"/>
            <a:ext cx="864096" cy="720080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Blesk 35">
            <a:hlinkClick r:id="rId9" action="ppaction://hlinksldjump"/>
          </p:cNvPr>
          <p:cNvSpPr/>
          <p:nvPr/>
        </p:nvSpPr>
        <p:spPr>
          <a:xfrm>
            <a:off x="2483768" y="4869160"/>
            <a:ext cx="864096" cy="720080"/>
          </a:xfrm>
          <a:prstGeom prst="lightningBol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Slunce 37">
            <a:hlinkClick r:id="rId10" action="ppaction://hlinksldjump"/>
          </p:cNvPr>
          <p:cNvSpPr/>
          <p:nvPr/>
        </p:nvSpPr>
        <p:spPr>
          <a:xfrm>
            <a:off x="4211960" y="908720"/>
            <a:ext cx="1008112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Slunce 38">
            <a:hlinkClick r:id="rId11" action="ppaction://hlinksldjump"/>
          </p:cNvPr>
          <p:cNvSpPr/>
          <p:nvPr/>
        </p:nvSpPr>
        <p:spPr>
          <a:xfrm>
            <a:off x="4211960" y="2060848"/>
            <a:ext cx="1008112" cy="864096"/>
          </a:xfrm>
          <a:prstGeom prst="su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Slunce 39">
            <a:hlinkClick r:id="rId12" action="ppaction://hlinksldjump"/>
          </p:cNvPr>
          <p:cNvSpPr/>
          <p:nvPr/>
        </p:nvSpPr>
        <p:spPr>
          <a:xfrm>
            <a:off x="4211960" y="3356992"/>
            <a:ext cx="1008112" cy="864096"/>
          </a:xfrm>
          <a:prstGeom prst="su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Slunce 40">
            <a:hlinkClick r:id="rId13" action="ppaction://hlinksldjump"/>
          </p:cNvPr>
          <p:cNvSpPr/>
          <p:nvPr/>
        </p:nvSpPr>
        <p:spPr>
          <a:xfrm>
            <a:off x="4139952" y="4653136"/>
            <a:ext cx="1008112" cy="864096"/>
          </a:xfrm>
          <a:prstGeom prst="su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ěticípá hvězda 42">
            <a:hlinkClick r:id="rId14" action="ppaction://hlinksldjump"/>
          </p:cNvPr>
          <p:cNvSpPr/>
          <p:nvPr/>
        </p:nvSpPr>
        <p:spPr>
          <a:xfrm>
            <a:off x="6084168" y="836712"/>
            <a:ext cx="936104" cy="792088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ěticípá hvězda 43">
            <a:hlinkClick r:id="rId15" action="ppaction://hlinksldjump"/>
          </p:cNvPr>
          <p:cNvSpPr/>
          <p:nvPr/>
        </p:nvSpPr>
        <p:spPr>
          <a:xfrm>
            <a:off x="6084168" y="2060848"/>
            <a:ext cx="936104" cy="792088"/>
          </a:xfrm>
          <a:prstGeom prst="star5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ěticípá hvězda 44">
            <a:hlinkClick r:id="rId16" action="ppaction://hlinksldjump"/>
          </p:cNvPr>
          <p:cNvSpPr/>
          <p:nvPr/>
        </p:nvSpPr>
        <p:spPr>
          <a:xfrm>
            <a:off x="6084168" y="3429000"/>
            <a:ext cx="936104" cy="792088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ěticípá hvězda 45">
            <a:hlinkClick r:id="rId17" action="ppaction://hlinksldjump"/>
          </p:cNvPr>
          <p:cNvSpPr/>
          <p:nvPr/>
        </p:nvSpPr>
        <p:spPr>
          <a:xfrm>
            <a:off x="6012160" y="4725144"/>
            <a:ext cx="936104" cy="792088"/>
          </a:xfrm>
          <a:prstGeom prst="star5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Mrak 47">
            <a:hlinkClick r:id="rId18" action="ppaction://hlinksldjump"/>
          </p:cNvPr>
          <p:cNvSpPr/>
          <p:nvPr/>
        </p:nvSpPr>
        <p:spPr>
          <a:xfrm>
            <a:off x="7668344" y="836712"/>
            <a:ext cx="1008112" cy="864096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Mrak 48">
            <a:hlinkClick r:id="rId19" action="ppaction://hlinksldjump"/>
          </p:cNvPr>
          <p:cNvSpPr/>
          <p:nvPr/>
        </p:nvSpPr>
        <p:spPr>
          <a:xfrm>
            <a:off x="7740352" y="1988840"/>
            <a:ext cx="1008112" cy="864096"/>
          </a:xfrm>
          <a:prstGeom prst="cloud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Mrak 49">
            <a:hlinkClick r:id="rId20" action="ppaction://hlinksldjump"/>
          </p:cNvPr>
          <p:cNvSpPr/>
          <p:nvPr/>
        </p:nvSpPr>
        <p:spPr>
          <a:xfrm>
            <a:off x="7668344" y="3429000"/>
            <a:ext cx="1008112" cy="864096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Mrak 50">
            <a:hlinkClick r:id="rId21" action="ppaction://hlinksldjump"/>
          </p:cNvPr>
          <p:cNvSpPr/>
          <p:nvPr/>
        </p:nvSpPr>
        <p:spPr>
          <a:xfrm>
            <a:off x="7740352" y="4725144"/>
            <a:ext cx="1008112" cy="864096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2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7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7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8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03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4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0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4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4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0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5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6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68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71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2" fill="hold">
                      <p:stCondLst>
                        <p:cond delay="0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7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8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8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9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0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2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07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1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5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6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20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1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23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4" fill="hold">
                      <p:stCondLst>
                        <p:cond delay="0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2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9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33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4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5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4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4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4" fill="hold">
                      <p:stCondLst>
                        <p:cond delay="0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4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051720" y="6396335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8" name="Slza 7"/>
          <p:cNvSpPr/>
          <p:nvPr/>
        </p:nvSpPr>
        <p:spPr>
          <a:xfrm>
            <a:off x="4499992" y="260648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3" name="Zástupný symbol pro obsah 12" descr="včela medonosná (5)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64675" y="1774825"/>
            <a:ext cx="6214649" cy="4625975"/>
          </a:xfrm>
        </p:spPr>
      </p:pic>
      <p:sp>
        <p:nvSpPr>
          <p:cNvPr id="15" name="TextovéPole 14"/>
          <p:cNvSpPr txBox="1"/>
          <p:nvPr/>
        </p:nvSpPr>
        <p:spPr>
          <a:xfrm>
            <a:off x="6876256" y="54868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VČELA MEDONOSNÁ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051720" y="6396335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8" name="Slza 7"/>
          <p:cNvSpPr/>
          <p:nvPr/>
        </p:nvSpPr>
        <p:spPr>
          <a:xfrm>
            <a:off x="4499992" y="260648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54868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PILOŘITKA VELKÁ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" name="Zástupný symbol pro obsah 9" descr="Pilořitka velká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691871" y="1774825"/>
            <a:ext cx="3760257" cy="46259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051720" y="6396335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8" name="Slza 7"/>
          <p:cNvSpPr/>
          <p:nvPr/>
        </p:nvSpPr>
        <p:spPr>
          <a:xfrm>
            <a:off x="4499992" y="260648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54868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ČMELÁK HÁJOVÝ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" name="Zástupný symbol pro obsah 9" descr="čmelák hájový (1)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627784" y="1628800"/>
            <a:ext cx="3461394" cy="46259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051720" y="6396335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8" name="Slza 7"/>
          <p:cNvSpPr/>
          <p:nvPr/>
        </p:nvSpPr>
        <p:spPr>
          <a:xfrm>
            <a:off x="4499992" y="260648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54868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BLECHA OBECNÁ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2" name="Zástupný symbol pro obsah 3" descr="http://upload.wikimedia.org/wikipedia/commons/thumb/0/0a/Catflea_small.jpg/220px-Catflea_small.jpg">
            <a:hlinkClick r:id="rId3"/>
          </p:cNvPr>
          <p:cNvPicPr>
            <a:picLocks noGrp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 bwMode="auto">
          <a:xfrm>
            <a:off x="1979712" y="2348880"/>
            <a:ext cx="4032448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051720" y="6396335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8" name="Slza 7"/>
          <p:cNvSpPr/>
          <p:nvPr/>
        </p:nvSpPr>
        <p:spPr>
          <a:xfrm>
            <a:off x="4499992" y="260648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54868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ROHÁČ  OBECNÝ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" name="Zástupný symbol pro obsah 9" descr="roháči v čistírně (12)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87534" y="1774825"/>
            <a:ext cx="6168932" cy="46259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051720" y="6396335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8" name="Slza 7"/>
          <p:cNvSpPr/>
          <p:nvPr/>
        </p:nvSpPr>
        <p:spPr>
          <a:xfrm>
            <a:off x="4499992" y="260648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54868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CHROBÁK LESNÍ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" name="Zástupný symbol pro obsah 9" descr="chrobák lesní.a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80811" y="1774825"/>
            <a:ext cx="6182378" cy="46259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051720" y="6396335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8" name="Slza 7"/>
          <p:cNvSpPr/>
          <p:nvPr/>
        </p:nvSpPr>
        <p:spPr>
          <a:xfrm>
            <a:off x="4499992" y="260648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54868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ZLATOHLÁVEK ZLATÝ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" name="Zástupný symbol pro obsah 9" descr="zlatohlávek zlatý, Miličovské kopce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88016" y="1774825"/>
            <a:ext cx="6167967" cy="46259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051720" y="6396335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8" name="Slza 7"/>
          <p:cNvSpPr/>
          <p:nvPr/>
        </p:nvSpPr>
        <p:spPr>
          <a:xfrm>
            <a:off x="4499992" y="260648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54868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TESAŘÍK OBECNÝ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" name="Zástupný symbol pro obsah 9" descr="tesařík obecný na toliji bahenní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88544" y="1774825"/>
            <a:ext cx="6166912" cy="46259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051720" y="6396335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8" name="Slza 7"/>
          <p:cNvSpPr/>
          <p:nvPr/>
        </p:nvSpPr>
        <p:spPr>
          <a:xfrm>
            <a:off x="4499992" y="260648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54868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BZUČIVKA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OBECNÁ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" name="Zástupný symbol pro obsah 9" descr="bzučivka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88016" y="1774825"/>
            <a:ext cx="6167967" cy="46259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051720" y="6396335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8" name="Slza 7"/>
          <p:cNvSpPr/>
          <p:nvPr/>
        </p:nvSpPr>
        <p:spPr>
          <a:xfrm>
            <a:off x="4499992" y="260648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54868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PESTŘENKA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" name="Zástupný symbol pro obsah 9" descr="pestřenka tichá (1)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88016" y="1774825"/>
            <a:ext cx="6167967" cy="46259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OBR.11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051720" y="6396335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8" name="Slza 7"/>
          <p:cNvSpPr/>
          <p:nvPr/>
        </p:nvSpPr>
        <p:spPr>
          <a:xfrm>
            <a:off x="4499992" y="260648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54868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TIPLICE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" name="Zástupný symbol pro obsah 9" descr="tiplice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80811" y="1774825"/>
            <a:ext cx="6182378" cy="46259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OBR.12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051720" y="6396335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8" name="Slza 7"/>
          <p:cNvSpPr/>
          <p:nvPr/>
        </p:nvSpPr>
        <p:spPr>
          <a:xfrm>
            <a:off x="4499992" y="260648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54868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ZLATOOČKA SKVRNITÁ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" name="Zástupný symbol pro obsah 9" descr="zlatoočka skvrnitá (3)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88758" y="1774825"/>
            <a:ext cx="6166483" cy="46259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OBR.13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051720" y="6396335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8" name="Slza 7"/>
          <p:cNvSpPr/>
          <p:nvPr/>
        </p:nvSpPr>
        <p:spPr>
          <a:xfrm>
            <a:off x="4499992" y="260648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54868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LARVA MRAVKOLVA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" name="Zástupný symbol pro obsah 9" descr="mravkolev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88016" y="1774825"/>
            <a:ext cx="6167967" cy="46259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OBR.14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051720" y="6396335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8" name="Slza 7"/>
          <p:cNvSpPr/>
          <p:nvPr/>
        </p:nvSpPr>
        <p:spPr>
          <a:xfrm>
            <a:off x="4499992" y="260648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54868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LIŠAJ SMRTIHLAV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" name="Zástupný symbol pro obsah 9" descr="lišaj smrtihlav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80811" y="1774825"/>
            <a:ext cx="6182378" cy="46259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OBR.15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051720" y="6396335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8" name="Slza 7"/>
          <p:cNvSpPr/>
          <p:nvPr/>
        </p:nvSpPr>
        <p:spPr>
          <a:xfrm>
            <a:off x="4499992" y="260648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54868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OTAKÁREK FENYKLOVÝ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" name="Zástupný symbol pro obsah 9" descr="otakárek fenyklový, Loděnice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87377" y="1774825"/>
            <a:ext cx="6169246" cy="46259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OBR.16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051720" y="6396335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8" name="Slza 7"/>
          <p:cNvSpPr/>
          <p:nvPr/>
        </p:nvSpPr>
        <p:spPr>
          <a:xfrm>
            <a:off x="4499992" y="260648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54868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BABOČKA ADMIRÁL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" name="Zástupný symbol pro obsah 9" descr="babočka admirál (2)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89077" y="1774825"/>
            <a:ext cx="6165846" cy="46259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OBR.17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051720" y="6396335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8" name="Slza 7"/>
          <p:cNvSpPr/>
          <p:nvPr/>
        </p:nvSpPr>
        <p:spPr>
          <a:xfrm>
            <a:off x="4499992" y="260648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54868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ŽLUŤÁSEK ŘEŠETLÁKOVÝ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" name="Zástupný symbol pro obsah 9" descr="žluťásek řešetlákový, sameček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88016" y="1774825"/>
            <a:ext cx="6167967" cy="46259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OBR.18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051720" y="6396335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8" name="Slza 7"/>
          <p:cNvSpPr/>
          <p:nvPr/>
        </p:nvSpPr>
        <p:spPr>
          <a:xfrm>
            <a:off x="4499992" y="260648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54868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PILATKA POLNÍ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" name="Zástupný symbol pro obsah 9" descr="pilatka  polní, Tenthredo campestris (3)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88016" y="1774825"/>
            <a:ext cx="6167967" cy="46259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OBR.19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051720" y="6396335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8" name="Slza 7"/>
          <p:cNvSpPr/>
          <p:nvPr/>
        </p:nvSpPr>
        <p:spPr>
          <a:xfrm>
            <a:off x="4499992" y="260648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54868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CHROUST OBECNÝ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" name="Zástupný symbol pro obsah 9" descr="chroust obecný.c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80811" y="1774825"/>
            <a:ext cx="6182378" cy="46259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OBR.20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051720" y="6396335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8" name="Slza 7"/>
          <p:cNvSpPr/>
          <p:nvPr/>
        </p:nvSpPr>
        <p:spPr>
          <a:xfrm>
            <a:off x="4499992" y="260648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54868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KOMÁR PISKLAVÝ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" name="Zástupný symbol pro obsah 9" descr="komár pisklavý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88016" y="1774825"/>
            <a:ext cx="6167967" cy="46259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r>
              <a:rPr lang="cs-CZ" dirty="0" smtClean="0"/>
              <a:t>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není-li uvedeno jinak vlastní práce autora</a:t>
            </a:r>
          </a:p>
          <a:p>
            <a:pPr>
              <a:buNone/>
            </a:pPr>
            <a:endParaRPr lang="cs-CZ" sz="1400" dirty="0" smtClean="0"/>
          </a:p>
          <a:p>
            <a:r>
              <a:rPr lang="cs-CZ" sz="1400" dirty="0" smtClean="0"/>
              <a:t>Obrázky č. 1 - 3, 5 - 20  Se souhlasem Renaty Daňkové</a:t>
            </a:r>
          </a:p>
          <a:p>
            <a:r>
              <a:rPr lang="cs-CZ" sz="1400" dirty="0" smtClean="0"/>
              <a:t>Obr. 4  /cit.2012-05-22/ jsou dostupné pod licencí public </a:t>
            </a:r>
            <a:r>
              <a:rPr lang="cs-CZ" sz="1400" dirty="0" err="1" smtClean="0"/>
              <a:t>domain</a:t>
            </a:r>
            <a:r>
              <a:rPr lang="cs-CZ" sz="1400" dirty="0" smtClean="0"/>
              <a:t> na WWW:</a:t>
            </a:r>
          </a:p>
          <a:p>
            <a:pPr>
              <a:buNone/>
            </a:pPr>
            <a:r>
              <a:rPr lang="cs-CZ" sz="1400" dirty="0" smtClean="0"/>
              <a:t>Obr.4  </a:t>
            </a:r>
            <a:r>
              <a:rPr lang="cs-CZ" sz="1400" dirty="0" smtClean="0">
                <a:hlinkClick r:id="rId2"/>
              </a:rPr>
              <a:t>http://nl.wikipedia.org/wiki/User:Evanherk</a:t>
            </a:r>
            <a:r>
              <a:rPr lang="cs-CZ" sz="1400" dirty="0" smtClean="0"/>
              <a:t> </a:t>
            </a:r>
          </a:p>
          <a:p>
            <a:pPr>
              <a:buNone/>
            </a:pPr>
            <a:r>
              <a:rPr lang="cs-CZ" sz="1400" dirty="0" smtClean="0">
                <a:hlinkClick r:id="rId3"/>
              </a:rPr>
              <a:t>http://cs.wikipedia.org/wiki/Soubor:Catflea_small.jpg</a:t>
            </a:r>
            <a:endParaRPr lang="cs-CZ" sz="1400" dirty="0" smtClean="0"/>
          </a:p>
          <a:p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33</TotalTime>
  <Words>300</Words>
  <Application>Microsoft Office PowerPoint</Application>
  <PresentationFormat>Předvádění na obrazovce (4:3)</PresentationFormat>
  <Paragraphs>144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Modul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„poznávačka“</vt:lpstr>
      <vt:lpstr>Snímek 3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User</cp:lastModifiedBy>
  <cp:revision>7</cp:revision>
  <dcterms:modified xsi:type="dcterms:W3CDTF">2012-05-25T18:45:55Z</dcterms:modified>
</cp:coreProperties>
</file>