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574D73B-24FC-4B86-9090-C7CA3D9F09F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48B920E-A052-46DF-8664-F2E1036F84A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exotickeovoce.webgarden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58118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VY_32_INOVACE_15_Vlastnosti nekovů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nekovů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406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7128792" cy="443366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Nevedou</a:t>
            </a:r>
            <a:r>
              <a:rPr lang="cs-CZ" dirty="0" smtClean="0"/>
              <a:t> elektrický proud a </a:t>
            </a:r>
            <a:r>
              <a:rPr lang="cs-CZ" dirty="0" smtClean="0"/>
              <a:t>teplo, jsou křehké</a:t>
            </a:r>
            <a:endParaRPr lang="cs-CZ" dirty="0" smtClean="0"/>
          </a:p>
          <a:p>
            <a:r>
              <a:rPr lang="cs-CZ" dirty="0" smtClean="0"/>
              <a:t>Většina se vyskytuje za běžných podmínek v plynném skupenství (dusík, </a:t>
            </a:r>
            <a:r>
              <a:rPr lang="cs-CZ" dirty="0" smtClean="0"/>
              <a:t>kyslík</a:t>
            </a:r>
            <a:r>
              <a:rPr lang="cs-CZ" dirty="0" smtClean="0"/>
              <a:t>, vodík)</a:t>
            </a:r>
          </a:p>
          <a:p>
            <a:r>
              <a:rPr lang="cs-CZ" dirty="0" smtClean="0"/>
              <a:t>Oxidy nekovů tvoří s vodou </a:t>
            </a:r>
            <a:r>
              <a:rPr lang="cs-CZ" dirty="0" smtClean="0"/>
              <a:t>kyseliny</a:t>
            </a:r>
          </a:p>
          <a:p>
            <a:r>
              <a:rPr lang="cs-CZ" dirty="0" smtClean="0"/>
              <a:t> </a:t>
            </a:r>
            <a:r>
              <a:rPr lang="cs-CZ" dirty="0" smtClean="0"/>
              <a:t>(SO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      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Příklady</a:t>
            </a:r>
            <a:r>
              <a:rPr lang="cs-CZ" dirty="0" smtClean="0"/>
              <a:t>: O, S, N, P, F, Cl, Br, Ne…</a:t>
            </a:r>
          </a:p>
          <a:p>
            <a:r>
              <a:rPr lang="cs-CZ" dirty="0" smtClean="0"/>
              <a:t>Jako nekov je označováno  </a:t>
            </a:r>
            <a:r>
              <a:rPr lang="cs-CZ" dirty="0" smtClean="0">
                <a:solidFill>
                  <a:srgbClr val="FF0000"/>
                </a:solidFill>
              </a:rPr>
              <a:t>16</a:t>
            </a:r>
            <a:r>
              <a:rPr lang="cs-CZ" dirty="0" smtClean="0"/>
              <a:t> prvků</a:t>
            </a:r>
          </a:p>
          <a:p>
            <a:r>
              <a:rPr lang="cs-CZ" dirty="0" smtClean="0"/>
              <a:t>Ve 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skupenství plynném </a:t>
            </a:r>
            <a:r>
              <a:rPr lang="cs-CZ" dirty="0" smtClean="0"/>
              <a:t>– vodík, kyslík, dusík, halogeny (Cl, F, Br, I), </a:t>
            </a:r>
          </a:p>
          <a:p>
            <a:r>
              <a:rPr lang="cs-CZ" dirty="0"/>
              <a:t>v</a:t>
            </a:r>
            <a:r>
              <a:rPr lang="cs-CZ" dirty="0" smtClean="0"/>
              <a:t>zácné plyny (He, Ne, Ar, </a:t>
            </a:r>
            <a:r>
              <a:rPr lang="cs-CZ" dirty="0" err="1" smtClean="0"/>
              <a:t>Xe</a:t>
            </a:r>
            <a:r>
              <a:rPr lang="cs-CZ" dirty="0" smtClean="0"/>
              <a:t>, </a:t>
            </a:r>
            <a:r>
              <a:rPr lang="cs-CZ" dirty="0" err="1" smtClean="0"/>
              <a:t>Kr</a:t>
            </a:r>
            <a:r>
              <a:rPr lang="cs-CZ" dirty="0" smtClean="0"/>
              <a:t>, </a:t>
            </a:r>
            <a:r>
              <a:rPr lang="cs-CZ" dirty="0" err="1" smtClean="0"/>
              <a:t>Rn</a:t>
            </a:r>
            <a:r>
              <a:rPr lang="cs-CZ" dirty="0" smtClean="0"/>
              <a:t>)</a:t>
            </a:r>
          </a:p>
          <a:p>
            <a:r>
              <a:rPr lang="cs-CZ" dirty="0" smtClean="0"/>
              <a:t>Ve 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skupenství  pevném</a:t>
            </a:r>
            <a:r>
              <a:rPr lang="cs-CZ" u="sng" dirty="0" smtClean="0"/>
              <a:t> </a:t>
            </a:r>
            <a:r>
              <a:rPr lang="cs-CZ" dirty="0" smtClean="0"/>
              <a:t>– síra, fosfor, uhlík</a:t>
            </a:r>
          </a:p>
          <a:p>
            <a:endParaRPr lang="cs-CZ" dirty="0" smtClean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167844" y="278092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075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1) </a:t>
            </a:r>
            <a:r>
              <a:rPr lang="cs-CZ" dirty="0" smtClean="0"/>
              <a:t>V jakém skupenství se vyskytují nekovy?</a:t>
            </a:r>
            <a:endParaRPr lang="cs-CZ" dirty="0" smtClean="0"/>
          </a:p>
          <a:p>
            <a:r>
              <a:rPr lang="cs-CZ" dirty="0" smtClean="0"/>
              <a:t>2) Jmenuj příklady </a:t>
            </a:r>
            <a:r>
              <a:rPr lang="cs-CZ" dirty="0" smtClean="0"/>
              <a:t>prvků</a:t>
            </a:r>
            <a:r>
              <a:rPr lang="cs-CZ" dirty="0" smtClean="0"/>
              <a:t> </a:t>
            </a:r>
            <a:r>
              <a:rPr lang="cs-CZ" dirty="0" smtClean="0"/>
              <a:t>ke každému skupenství.</a:t>
            </a:r>
          </a:p>
          <a:p>
            <a:r>
              <a:rPr lang="cs-CZ" dirty="0" smtClean="0"/>
              <a:t>3) </a:t>
            </a:r>
            <a:r>
              <a:rPr lang="cs-CZ" dirty="0" smtClean="0"/>
              <a:t>Vyjmenuj</a:t>
            </a:r>
            <a:r>
              <a:rPr lang="cs-CZ" dirty="0" smtClean="0"/>
              <a:t> </a:t>
            </a:r>
            <a:r>
              <a:rPr lang="cs-CZ" dirty="0" smtClean="0"/>
              <a:t>základní </a:t>
            </a:r>
            <a:r>
              <a:rPr lang="cs-CZ" dirty="0" smtClean="0"/>
              <a:t>vlastnosti nekovů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indent="0">
              <a:buNone/>
            </a:pPr>
            <a:endParaRPr lang="cs-CZ" dirty="0"/>
          </a:p>
        </p:txBody>
      </p:sp>
      <p:pic>
        <p:nvPicPr>
          <p:cNvPr id="2050" name="Picture 2" descr="http://static.flickr.com/89/242183520_581fcc27b4_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93096"/>
            <a:ext cx="2808312" cy="212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67860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Většina se vyskytuje v plynném skupenství nebo v pevném </a:t>
            </a:r>
          </a:p>
          <a:p>
            <a:pPr indent="0">
              <a:buNone/>
            </a:pPr>
            <a:r>
              <a:rPr lang="cs-CZ" dirty="0" smtClean="0"/>
              <a:t> </a:t>
            </a:r>
            <a:r>
              <a:rPr lang="cs-CZ" dirty="0" smtClean="0"/>
              <a:t>kapalné skupenství – pouze brom</a:t>
            </a:r>
          </a:p>
          <a:p>
            <a:r>
              <a:rPr lang="cs-CZ" dirty="0" smtClean="0"/>
              <a:t> 2) Plynné skupenství: vodík, dusík, kyslík, chlor, fluor, vzácné plyny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kapalné </a:t>
            </a:r>
            <a:r>
              <a:rPr lang="cs-CZ" dirty="0"/>
              <a:t>skupenství: </a:t>
            </a:r>
            <a:r>
              <a:rPr lang="cs-CZ" dirty="0" smtClean="0"/>
              <a:t>brom </a:t>
            </a:r>
          </a:p>
          <a:p>
            <a:pPr indent="0">
              <a:buNone/>
            </a:pPr>
            <a:r>
              <a:rPr lang="cs-CZ"/>
              <a:t> </a:t>
            </a:r>
            <a:r>
              <a:rPr lang="cs-CZ" smtClean="0"/>
              <a:t>    </a:t>
            </a:r>
            <a:r>
              <a:rPr lang="cs-CZ" smtClean="0"/>
              <a:t>pevné </a:t>
            </a:r>
            <a:r>
              <a:rPr lang="cs-CZ" dirty="0"/>
              <a:t>skupenství: uhlík, síra</a:t>
            </a:r>
            <a:r>
              <a:rPr lang="cs-CZ" dirty="0" smtClean="0"/>
              <a:t>, fosfor, jod</a:t>
            </a:r>
          </a:p>
          <a:p>
            <a:pPr marL="285750" indent="-285750"/>
            <a:r>
              <a:rPr lang="cs-CZ" dirty="0"/>
              <a:t> </a:t>
            </a:r>
            <a:r>
              <a:rPr lang="cs-CZ" dirty="0" smtClean="0"/>
              <a:t> 3) Vlastnosti nekovů – nevedou elektrický proud a teplo, </a:t>
            </a:r>
            <a:r>
              <a:rPr lang="cs-CZ" dirty="0"/>
              <a:t>jsou </a:t>
            </a:r>
            <a:r>
              <a:rPr lang="cs-CZ" dirty="0" smtClean="0"/>
              <a:t>křehké, jsou to většinou plyny.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495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://exotickeovoce.webgarden.cz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Josef Mach, Irena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Plucková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, Jiří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</a:rPr>
              <a:t>Šibor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: Chemie (Úvod do obecné a anorganické chemie), naklad. Nová škola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827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63</TotalTime>
  <Words>258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Metro</vt:lpstr>
      <vt:lpstr>Prezentace aplikace PowerPoint</vt:lpstr>
      <vt:lpstr>Vlastnosti nekovů</vt:lpstr>
      <vt:lpstr>Prezentace aplikace PowerPoint</vt:lpstr>
      <vt:lpstr>Odpověz:</vt:lpstr>
      <vt:lpstr>Odpovědi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nekovů</dc:title>
  <dc:creator>OEM</dc:creator>
  <cp:lastModifiedBy>OEM</cp:lastModifiedBy>
  <cp:revision>15</cp:revision>
  <dcterms:created xsi:type="dcterms:W3CDTF">2011-08-03T18:55:52Z</dcterms:created>
  <dcterms:modified xsi:type="dcterms:W3CDTF">2011-09-02T20:54:59Z</dcterms:modified>
</cp:coreProperties>
</file>