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3" r:id="rId7"/>
    <p:sldId id="264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19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9A660-66CB-418C-AB42-A210191AC71B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0AA42-CE31-44F6-8304-D9452AC860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9A660-66CB-418C-AB42-A210191AC71B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0AA42-CE31-44F6-8304-D9452AC860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9A660-66CB-418C-AB42-A210191AC71B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0AA42-CE31-44F6-8304-D9452AC860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9A660-66CB-418C-AB42-A210191AC71B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0AA42-CE31-44F6-8304-D9452AC860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9A660-66CB-418C-AB42-A210191AC71B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0AA42-CE31-44F6-8304-D9452AC860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9A660-66CB-418C-AB42-A210191AC71B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0AA42-CE31-44F6-8304-D9452AC860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9A660-66CB-418C-AB42-A210191AC71B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0AA42-CE31-44F6-8304-D9452AC860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9A660-66CB-418C-AB42-A210191AC71B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0AA42-CE31-44F6-8304-D9452AC860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9A660-66CB-418C-AB42-A210191AC71B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0AA42-CE31-44F6-8304-D9452AC860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9A660-66CB-418C-AB42-A210191AC71B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0AA42-CE31-44F6-8304-D9452AC860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9A660-66CB-418C-AB42-A210191AC71B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0AA42-CE31-44F6-8304-D9452AC860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19A660-66CB-418C-AB42-A210191AC71B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D0AA42-CE31-44F6-8304-D9452AC860E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74154983"/>
              </p:ext>
            </p:extLst>
          </p:nvPr>
        </p:nvGraphicFramePr>
        <p:xfrm>
          <a:off x="1368425" y="2924944"/>
          <a:ext cx="6405925" cy="3034284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Bláhová Eva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VY_32_INOVACE_12B_19_Rozmnožovací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soustava ženy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12B_PŘ 8.roč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25.5.2012 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8.A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DUM je určen k výkladu a procvičení učiva. Žáci se seznamují se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stavbou a funkcí rozmnožovací soustavy ženy. Na závěrečných snímcích procvičí a upevní učivo.</a:t>
                      </a:r>
                      <a:endParaRPr lang="cs-CZ" sz="11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360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ROZMNOŽOVACÍ SOUSTAVA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Pohlavní ústrojí ženy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POHLAVNÍ ORGÁNY ŽENY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VAJEČNÍKY – PÁROVÉ ŽLÁZY S VAJÍČKY, KTERÁ ZAČÍNAJÍ DOZRÁVAT V PUBERTĚ</a:t>
            </a:r>
          </a:p>
          <a:p>
            <a:r>
              <a:rPr lang="cs-CZ" dirty="0" smtClean="0"/>
              <a:t>VEJCOVOD – VEDE ZRALÉ, UVOLNĚNÉ VAJÍČKO DO DĚLOHY, ZDE MŮŽE DOJÍT K OPLOZENÍ</a:t>
            </a:r>
          </a:p>
          <a:p>
            <a:r>
              <a:rPr lang="cs-CZ" dirty="0" smtClean="0"/>
              <a:t>DĚLOHA – ÚTVAR, KDE SE OPLOZENÉ VAJÍČKO ZAHNÍZDÍ</a:t>
            </a:r>
          </a:p>
          <a:p>
            <a:r>
              <a:rPr lang="cs-CZ" dirty="0" smtClean="0"/>
              <a:t>POCHVA – SPOJENÍ TĚLA S POVRCHEM TĚLA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220px-Scheme_female_reproductive_system-cs_svg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331640" y="476672"/>
            <a:ext cx="6625624" cy="6143761"/>
          </a:xfr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POJMY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/>
          <a:lstStyle/>
          <a:p>
            <a:r>
              <a:rPr lang="cs-CZ" dirty="0" smtClean="0"/>
              <a:t>POHLAVNÍ STYK – PENIS VNIKNE DO POCHVY, PŘI EJAKULACI SE DOSTANOU SEM SPERMIE</a:t>
            </a:r>
          </a:p>
          <a:p>
            <a:r>
              <a:rPr lang="cs-CZ" dirty="0" smtClean="0"/>
              <a:t>OPLOZENÍ – SPLYNUTÍ VAJÍČKA A SPERMIE VE VEJCOVODU</a:t>
            </a:r>
          </a:p>
          <a:p>
            <a:r>
              <a:rPr lang="cs-CZ" dirty="0" smtClean="0"/>
              <a:t>MENSTRUACE – DĚJ, KDY ODCHÁZÍ NEOPLOZENÉ VAJÍČKO Z POCHVY SE SLIZNICÍ DĚLOHY (CYKLUS 28 DNÍ)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VAJÍČKO</a:t>
            </a:r>
            <a:endParaRPr lang="cs-CZ" dirty="0"/>
          </a:p>
        </p:txBody>
      </p:sp>
      <p:pic>
        <p:nvPicPr>
          <p:cNvPr id="4" name="Zástupný symbol pro obsah 3" descr="220px-Gray3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483768" y="1916832"/>
            <a:ext cx="4320480" cy="4183009"/>
          </a:xfrm>
        </p:spPr>
      </p:pic>
      <p:sp>
        <p:nvSpPr>
          <p:cNvPr id="5" name="TextovéPole 4"/>
          <p:cNvSpPr txBox="1"/>
          <p:nvPr/>
        </p:nvSpPr>
        <p:spPr>
          <a:xfrm>
            <a:off x="539552" y="1196752"/>
            <a:ext cx="8208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ŽENSKÁ POHLAVNÍ BUŇKA – POLOVIČNÍ POČET CHROMOZOMŮ - 23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95936" y="4509120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VAJÍČKO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851920" y="3501008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JÁDRO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796136" y="2420888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SPERMIE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/>
              <a:t>1. JAKÁ JE FUNKCE ROZMNOŽOVACÍ SOUSTAVY?</a:t>
            </a:r>
          </a:p>
          <a:p>
            <a:r>
              <a:rPr lang="cs-CZ" dirty="0" smtClean="0"/>
              <a:t>2. JAKÉ ORGÁNY TVOŘÍ MUŽSKOU POHLAVNÍ SOUSTAVU?</a:t>
            </a:r>
          </a:p>
          <a:p>
            <a:r>
              <a:rPr lang="cs-CZ" dirty="0" smtClean="0"/>
              <a:t>3. A JAKÉ JSOU U ŽENY?</a:t>
            </a:r>
          </a:p>
          <a:p>
            <a:r>
              <a:rPr lang="cs-CZ" dirty="0" smtClean="0"/>
              <a:t>4. JAK SE NAZÝVAJÍ MUŽSKÉ A ŽENSKÉ POHLAVNÍ BUŇKY?</a:t>
            </a:r>
          </a:p>
          <a:p>
            <a:r>
              <a:rPr lang="cs-CZ" dirty="0" smtClean="0"/>
              <a:t>5. KDE MŮŽE DOJÍT K OPLOZENÍ?</a:t>
            </a:r>
          </a:p>
          <a:p>
            <a:r>
              <a:rPr lang="cs-CZ" dirty="0" smtClean="0"/>
              <a:t>6. CO SE DĚJE S VAJÍČKEM, KDYŽ NENÍ OPLOZENO?</a:t>
            </a:r>
          </a:p>
          <a:p>
            <a:r>
              <a:rPr lang="cs-CZ" dirty="0" smtClean="0"/>
              <a:t>7. KDE SE TVOŘÍ SPERMIE? A KDE VAJÍČKA?</a:t>
            </a:r>
          </a:p>
          <a:p>
            <a:r>
              <a:rPr lang="cs-CZ" dirty="0" smtClean="0"/>
              <a:t>8. CO JE OPLOZENÍ?</a:t>
            </a:r>
          </a:p>
          <a:p>
            <a:r>
              <a:rPr lang="cs-CZ" dirty="0" smtClean="0"/>
              <a:t>9. VYSVĚTLI POJEM MENSTRUACE: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31984445"/>
              </p:ext>
            </p:extLst>
          </p:nvPr>
        </p:nvGraphicFramePr>
        <p:xfrm>
          <a:off x="1369036" y="3233738"/>
          <a:ext cx="6405925" cy="1574474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77132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1100" dirty="0" smtClean="0"/>
                        <a:t>FAIGL.LADISLAV. </a:t>
                      </a:r>
                      <a:r>
                        <a:rPr lang="cs-CZ" sz="1100" i="1" dirty="0" err="1" smtClean="0"/>
                        <a:t>Wikipedia.cz</a:t>
                      </a:r>
                      <a:r>
                        <a:rPr lang="cs-CZ" sz="1100" dirty="0" smtClean="0"/>
                        <a:t> [online]. [cit. 22.5.2012]. Dostupný na WWW: &lt;http://cs.wikipedia.org/wiki/Soubor:Scheme_female_reproductive_system-cs.svg&gt;. </a:t>
                      </a:r>
                    </a:p>
                    <a:p>
                      <a:pPr algn="l" fontAlgn="ctr"/>
                      <a:r>
                        <a:rPr lang="cs-CZ" sz="1100" dirty="0" smtClean="0"/>
                        <a:t>LINNEA. </a:t>
                      </a:r>
                      <a:r>
                        <a:rPr lang="cs-CZ" sz="1100" i="1" dirty="0" err="1" smtClean="0"/>
                        <a:t>Wikipedia.cz</a:t>
                      </a:r>
                      <a:r>
                        <a:rPr lang="cs-CZ" sz="1100" dirty="0" smtClean="0"/>
                        <a:t> [online]. [cit. 22.5.2012]. </a:t>
                      </a:r>
                      <a:r>
                        <a:rPr lang="cs-CZ" sz="1100" smtClean="0"/>
                        <a:t>Dostupný na WWW: &lt;http://cs.wikipedia.org/wiki/Soubor:Gray3.png&gt;. 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403459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</TotalTime>
  <Words>313</Words>
  <Application>Microsoft Office PowerPoint</Application>
  <PresentationFormat>Předvádění na obrazovce (4:3)</PresentationFormat>
  <Paragraphs>64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ROZMNOŽOVACÍ SOUSTAVA</vt:lpstr>
      <vt:lpstr>POHLAVNÍ ORGÁNY ŽENY</vt:lpstr>
      <vt:lpstr>Prezentace aplikace PowerPoint</vt:lpstr>
      <vt:lpstr>POJMY</vt:lpstr>
      <vt:lpstr>VAJÍČKO</vt:lpstr>
      <vt:lpstr>OPAKOVÁNÍ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blahova</cp:lastModifiedBy>
  <cp:revision>8</cp:revision>
  <dcterms:created xsi:type="dcterms:W3CDTF">2012-05-21T19:29:46Z</dcterms:created>
  <dcterms:modified xsi:type="dcterms:W3CDTF">2012-05-23T10:54:22Z</dcterms:modified>
</cp:coreProperties>
</file>