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63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8E9338B-AE0D-40B6-89D5-97428F834A61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9159E21-1F8C-4532-B452-4A2E1E6D2B9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es.mkcr.cz/cz/img.php?imgid=23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93929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VY_32_INOVACE_17_Síra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a fosfor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Síra a Fosfor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59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24800" cy="634082"/>
          </a:xfrm>
        </p:spPr>
        <p:txBody>
          <a:bodyPr/>
          <a:lstStyle/>
          <a:p>
            <a:r>
              <a:rPr lang="cs-CZ" u="sng" dirty="0" smtClean="0">
                <a:solidFill>
                  <a:srgbClr val="FFC000"/>
                </a:solidFill>
              </a:rPr>
              <a:t>Síra</a:t>
            </a:r>
            <a:endParaRPr lang="cs-CZ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980728"/>
            <a:ext cx="7924800" cy="5400600"/>
          </a:xfrm>
        </p:spPr>
        <p:txBody>
          <a:bodyPr>
            <a:noAutofit/>
          </a:bodyPr>
          <a:lstStyle/>
          <a:p>
            <a:r>
              <a:rPr lang="cs-CZ" sz="2400" dirty="0" smtClean="0"/>
              <a:t>Mezinárodní název: </a:t>
            </a:r>
            <a:r>
              <a:rPr lang="cs-CZ" sz="2400" dirty="0" err="1"/>
              <a:t>S</a:t>
            </a:r>
            <a:r>
              <a:rPr lang="cs-CZ" sz="2400" dirty="0" err="1" smtClean="0"/>
              <a:t>ulphur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Značka</a:t>
            </a:r>
            <a:r>
              <a:rPr lang="cs-CZ" sz="2400" dirty="0" smtClean="0"/>
              <a:t>: </a:t>
            </a:r>
            <a:r>
              <a:rPr lang="cs-CZ" sz="3200" dirty="0" smtClean="0">
                <a:solidFill>
                  <a:srgbClr val="FFFF00"/>
                </a:solidFill>
              </a:rPr>
              <a:t>S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Vlastnost</a:t>
            </a:r>
            <a:r>
              <a:rPr lang="cs-CZ" sz="2400" dirty="0" smtClean="0"/>
              <a:t>i: žlutá, pevná, krystalická nebo práškovitá,</a:t>
            </a:r>
            <a:endParaRPr lang="cs-CZ" sz="2400" dirty="0"/>
          </a:p>
          <a:p>
            <a:r>
              <a:rPr lang="cs-CZ" sz="2400" dirty="0" smtClean="0"/>
              <a:t>                  hořlavá (modrý plamen),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nerozpustná ve vodě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Užití</a:t>
            </a:r>
            <a:r>
              <a:rPr lang="cs-CZ" sz="2400" dirty="0" smtClean="0"/>
              <a:t>: k výrobě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4, </a:t>
            </a:r>
            <a:r>
              <a:rPr lang="cs-CZ" sz="2400" dirty="0" smtClean="0"/>
              <a:t> síření úlů a sudů ve </a:t>
            </a:r>
            <a:r>
              <a:rPr lang="cs-CZ" sz="2400" dirty="0" err="1" smtClean="0"/>
              <a:t>vinařsví</a:t>
            </a:r>
            <a:r>
              <a:rPr lang="cs-CZ" sz="2400" dirty="0" smtClean="0"/>
              <a:t>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postřiky proti škůdcům</a:t>
            </a:r>
            <a:endParaRPr lang="cs-CZ" sz="2400" baseline="-250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Výskyt</a:t>
            </a:r>
            <a:r>
              <a:rPr lang="cs-CZ" sz="2400" dirty="0" smtClean="0"/>
              <a:t>: ve volné přírodě v okolí sopek nebo vázané</a:t>
            </a:r>
          </a:p>
          <a:p>
            <a:pPr marL="457200" lvl="1" indent="0">
              <a:buNone/>
            </a:pPr>
            <a:r>
              <a:rPr lang="cs-CZ" sz="2400" dirty="0" smtClean="0"/>
              <a:t>          ve sloučeninách (FeS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pyrit),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v organismech – součást </a:t>
            </a:r>
            <a:r>
              <a:rPr lang="cs-CZ" sz="2400" dirty="0"/>
              <a:t>bílkovin</a:t>
            </a:r>
          </a:p>
          <a:p>
            <a:pPr marL="457200" lvl="1" indent="0">
              <a:buNone/>
            </a:pPr>
            <a:endParaRPr lang="cs-CZ" sz="2400" dirty="0" smtClean="0"/>
          </a:p>
          <a:p>
            <a:pPr marL="457200" lvl="1" indent="0">
              <a:buNone/>
            </a:pPr>
            <a:r>
              <a:rPr lang="cs-CZ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9190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052736"/>
            <a:ext cx="6241876" cy="4528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8258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FOSFOR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248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Mezinárodní název: </a:t>
            </a:r>
            <a:r>
              <a:rPr lang="cs-CZ" sz="2400" dirty="0" err="1"/>
              <a:t>P</a:t>
            </a:r>
            <a:r>
              <a:rPr lang="cs-CZ" sz="2400" dirty="0" err="1" smtClean="0"/>
              <a:t>hosphorus</a:t>
            </a:r>
            <a:endParaRPr lang="cs-CZ" sz="2400" dirty="0" smtClean="0"/>
          </a:p>
          <a:p>
            <a:r>
              <a:rPr lang="cs-CZ" sz="2400" dirty="0" smtClean="0"/>
              <a:t>Značka: </a:t>
            </a:r>
            <a:r>
              <a:rPr lang="cs-CZ" sz="3900" dirty="0" smtClean="0">
                <a:solidFill>
                  <a:srgbClr val="C00000"/>
                </a:solidFill>
              </a:rPr>
              <a:t>P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Vlastnosti</a:t>
            </a:r>
            <a:r>
              <a:rPr lang="cs-CZ" sz="2400" dirty="0" smtClean="0"/>
              <a:t>: Fosfor má dvě modifikace – </a:t>
            </a:r>
          </a:p>
          <a:p>
            <a:r>
              <a:rPr lang="cs-CZ" sz="2400" dirty="0" smtClean="0"/>
              <a:t>1) bílý fosfor – bílá, pevná, velmi jedovatá látka, </a:t>
            </a:r>
            <a:r>
              <a:rPr lang="cs-CZ" sz="2400" dirty="0"/>
              <a:t>samozápalný</a:t>
            </a:r>
          </a:p>
          <a:p>
            <a:r>
              <a:rPr lang="cs-CZ" sz="2400" dirty="0" smtClean="0"/>
              <a:t>2) červený fosfor – prášek, není jedovatý, není samozápalný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Užití:</a:t>
            </a:r>
            <a:r>
              <a:rPr lang="cs-CZ" sz="2400" dirty="0" smtClean="0"/>
              <a:t>  bílý fosfor – součást bojových látek (napalm)</a:t>
            </a:r>
          </a:p>
          <a:p>
            <a:r>
              <a:rPr lang="cs-CZ" sz="2400" dirty="0" smtClean="0"/>
              <a:t>         Červený fosfor – zápalky</a:t>
            </a:r>
          </a:p>
          <a:p>
            <a:r>
              <a:rPr lang="cs-CZ" sz="2400" dirty="0" smtClean="0"/>
              <a:t>Sloučeniny fosforu – hnojiva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Výskyt</a:t>
            </a:r>
            <a:r>
              <a:rPr lang="cs-CZ" sz="2400" dirty="0" smtClean="0"/>
              <a:t>: v přírodě – ve sloučeninách (nerost apatit), sloučeniny</a:t>
            </a:r>
          </a:p>
          <a:p>
            <a:r>
              <a:rPr lang="cs-CZ" sz="2400" dirty="0" smtClean="0"/>
              <a:t>                              fosforu jsou součástí organismů</a:t>
            </a:r>
          </a:p>
          <a:p>
            <a:pPr marL="914400" lvl="2" indent="0">
              <a:buNone/>
            </a:pPr>
            <a:r>
              <a:rPr lang="cs-CZ" sz="2400" dirty="0" smtClean="0"/>
              <a:t>U člověka – v kostech (dodává jim tvrdost a pevnost)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24621"/>
            <a:ext cx="2520280" cy="2170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704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věty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Chemická značka síry…… </a:t>
            </a:r>
            <a:r>
              <a:rPr lang="cs-CZ" sz="2800" dirty="0"/>
              <a:t>a</a:t>
            </a:r>
            <a:r>
              <a:rPr lang="cs-CZ" sz="2800" dirty="0" smtClean="0"/>
              <a:t> fosforu…….</a:t>
            </a:r>
          </a:p>
          <a:p>
            <a:r>
              <a:rPr lang="cs-CZ" sz="2800" dirty="0" smtClean="0"/>
              <a:t>2) Síra má barvu………….a fosfor má barvu ..……….. nebo………….</a:t>
            </a:r>
          </a:p>
          <a:p>
            <a:r>
              <a:rPr lang="cs-CZ" sz="2800" dirty="0" smtClean="0"/>
              <a:t>3) Síra se používá :</a:t>
            </a:r>
          </a:p>
          <a:p>
            <a:r>
              <a:rPr lang="cs-CZ" sz="2800" dirty="0" smtClean="0"/>
              <a:t>4) Napiš dvě modifikace fosforu a popiš jejich vlastnost:</a:t>
            </a:r>
          </a:p>
          <a:p>
            <a:r>
              <a:rPr lang="cs-CZ" sz="2800" dirty="0" smtClean="0"/>
              <a:t>5) Kde se ve volné přírodě vyskytuje síra?</a:t>
            </a:r>
          </a:p>
          <a:p>
            <a:r>
              <a:rPr lang="cs-CZ" sz="2800" dirty="0" smtClean="0"/>
              <a:t>6) K čemu se používá fosfor?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1958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řešení: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980728"/>
            <a:ext cx="7924800" cy="5760640"/>
          </a:xfrm>
        </p:spPr>
        <p:txBody>
          <a:bodyPr>
            <a:noAutofit/>
          </a:bodyPr>
          <a:lstStyle/>
          <a:p>
            <a:r>
              <a:rPr lang="cs-CZ" sz="2400" dirty="0" smtClean="0"/>
              <a:t>1) S a P.</a:t>
            </a:r>
          </a:p>
          <a:p>
            <a:r>
              <a:rPr lang="cs-CZ" sz="2400" dirty="0" smtClean="0"/>
              <a:t>2)  Síra je žlutá a fosfor je bílou nebo červenou.</a:t>
            </a:r>
          </a:p>
          <a:p>
            <a:r>
              <a:rPr lang="cs-CZ" sz="2400" dirty="0" smtClean="0"/>
              <a:t>3) Síra se používá k výrobě kyseliny sírové, k desinfekci sudů a úlů, je součástí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prostředků na ochranu rostlin proti škůdcům</a:t>
            </a:r>
          </a:p>
          <a:p>
            <a:r>
              <a:rPr lang="cs-CZ" sz="2400" dirty="0" smtClean="0"/>
              <a:t> 4) Bílý fosfor – smrtelně jedovatá látka, samozápalná</a:t>
            </a:r>
          </a:p>
          <a:p>
            <a:pPr marL="0" indent="0">
              <a:buNone/>
            </a:pPr>
            <a:r>
              <a:rPr lang="cs-CZ" sz="2400" dirty="0" smtClean="0"/>
              <a:t>           Červený fosfor – není jedovatý ani samozápalný</a:t>
            </a:r>
          </a:p>
          <a:p>
            <a:r>
              <a:rPr lang="cs-CZ" sz="2400" dirty="0" smtClean="0"/>
              <a:t>5) Volná síra se nachází v okolí sopek a vázaná ve sloučeninách, je součástí bílkovin</a:t>
            </a:r>
          </a:p>
          <a:p>
            <a:r>
              <a:rPr lang="cs-CZ" sz="2400" dirty="0" smtClean="0"/>
              <a:t>6) Bílý fosfor je součástí některých bojových látek, červený fosfor se používá při výrobě 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 smtClean="0"/>
              <a:t>zápalek.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893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ces.mkcr.cz/cz/img.php?imgid=2307</a:t>
            </a:r>
            <a:endParaRPr lang="cs-CZ" dirty="0" smtClean="0"/>
          </a:p>
          <a:p>
            <a:r>
              <a:rPr lang="cs-CZ" dirty="0">
                <a:solidFill>
                  <a:schemeClr val="bg2">
                    <a:lumMod val="75000"/>
                    <a:lumOff val="25000"/>
                  </a:schemeClr>
                </a:solidFill>
              </a:rPr>
              <a:t>Josef Mach, Irena </a:t>
            </a:r>
            <a:r>
              <a:rPr lang="cs-CZ" dirty="0" err="1">
                <a:solidFill>
                  <a:schemeClr val="bg2">
                    <a:lumMod val="75000"/>
                    <a:lumOff val="25000"/>
                  </a:schemeClr>
                </a:solidFill>
              </a:rPr>
              <a:t>Plucková</a:t>
            </a:r>
            <a:r>
              <a:rPr lang="cs-CZ" dirty="0">
                <a:solidFill>
                  <a:schemeClr val="bg2">
                    <a:lumMod val="75000"/>
                    <a:lumOff val="25000"/>
                  </a:schemeClr>
                </a:solidFill>
              </a:rPr>
              <a:t>, Jiří </a:t>
            </a:r>
            <a:r>
              <a:rPr lang="cs-CZ" dirty="0" err="1">
                <a:solidFill>
                  <a:schemeClr val="bg2">
                    <a:lumMod val="75000"/>
                    <a:lumOff val="25000"/>
                  </a:schemeClr>
                </a:solidFill>
              </a:rPr>
              <a:t>Šibor</a:t>
            </a:r>
            <a:r>
              <a:rPr lang="cs-CZ" dirty="0">
                <a:solidFill>
                  <a:schemeClr val="bg2">
                    <a:lumMod val="75000"/>
                    <a:lumOff val="25000"/>
                  </a:schemeClr>
                </a:solidFill>
              </a:rPr>
              <a:t>: Chemie (Úvod do obecné a anorganické chemie), naklad. Nová škola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67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87</TotalTime>
  <Words>376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Prezentace aplikace PowerPoint</vt:lpstr>
      <vt:lpstr>Síra a Fosfor</vt:lpstr>
      <vt:lpstr>Síra</vt:lpstr>
      <vt:lpstr>Prezentace aplikace PowerPoint</vt:lpstr>
      <vt:lpstr>FOSFOR</vt:lpstr>
      <vt:lpstr>DoplŇ  věty:</vt:lpstr>
      <vt:lpstr>Správné 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Síra a Fosfor</dc:title>
  <dc:creator>OEM</dc:creator>
  <cp:lastModifiedBy>OEM</cp:lastModifiedBy>
  <cp:revision>17</cp:revision>
  <dcterms:created xsi:type="dcterms:W3CDTF">2011-08-05T09:27:10Z</dcterms:created>
  <dcterms:modified xsi:type="dcterms:W3CDTF">2011-09-02T21:06:18Z</dcterms:modified>
</cp:coreProperties>
</file>