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60" r:id="rId5"/>
    <p:sldId id="261" r:id="rId6"/>
    <p:sldId id="262" r:id="rId7"/>
    <p:sldId id="258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F948B47B-3D32-4624-B396-CF2B69EDE98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AD9B7309-079D-4B01-9916-C026E970E1E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c/Cryolite.jpg" TargetMode="External"/><Relationship Id="rId2" Type="http://schemas.openxmlformats.org/officeDocument/2006/relationships/hyperlink" Target="http://www.zsskolnikaplice.cz/files/zaci/web9/web2007/pikus/files/halogenidy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3855620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VY_32_INOVACE_03_Halogenidy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HAlogenidy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57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Halogenidy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Dvouprvkové sloučeniny halogenu (Cl, F, Br, I) a dalšího prvku</a:t>
            </a:r>
          </a:p>
          <a:p>
            <a:r>
              <a:rPr lang="cs-CZ" dirty="0" smtClean="0"/>
              <a:t>Nejznámější halogenid je </a:t>
            </a:r>
            <a:r>
              <a:rPr lang="cs-CZ" dirty="0" err="1" smtClean="0"/>
              <a:t>NaCl</a:t>
            </a:r>
            <a:endParaRPr lang="cs-CZ" dirty="0" smtClean="0"/>
          </a:p>
          <a:p>
            <a:r>
              <a:rPr lang="cs-CZ" dirty="0" err="1" smtClean="0"/>
              <a:t>NaCl</a:t>
            </a:r>
            <a:r>
              <a:rPr lang="cs-CZ" dirty="0" smtClean="0"/>
              <a:t>: = sůl kamenná, kuchyňská sůl,</a:t>
            </a:r>
          </a:p>
          <a:p>
            <a:pPr marL="0" indent="0">
              <a:buNone/>
            </a:pPr>
            <a:r>
              <a:rPr lang="cs-CZ" dirty="0" smtClean="0"/>
              <a:t>                je významná chemická surovina,</a:t>
            </a:r>
          </a:p>
          <a:p>
            <a:pPr marL="0" indent="0">
              <a:buNone/>
            </a:pPr>
            <a:r>
              <a:rPr lang="cs-CZ" dirty="0" smtClean="0"/>
              <a:t>               důležitá složka lidské potravy</a:t>
            </a:r>
          </a:p>
          <a:p>
            <a:r>
              <a:rPr lang="cs-CZ" dirty="0" smtClean="0"/>
              <a:t>      </a:t>
            </a:r>
            <a:r>
              <a:rPr lang="cs-CZ" sz="2800" dirty="0" smtClean="0"/>
              <a:t>Vlastnosti: bílá krystalická látka slané chuti, dobře </a:t>
            </a:r>
          </a:p>
          <a:p>
            <a:pPr marL="777240" lvl="2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rozpustná ve vodě</a:t>
            </a:r>
            <a:endParaRPr lang="cs-CZ" sz="2800" dirty="0"/>
          </a:p>
          <a:p>
            <a:pPr marL="777240" lvl="2" indent="0">
              <a:buNone/>
            </a:pPr>
            <a:r>
              <a:rPr lang="cs-CZ" sz="2800" dirty="0" smtClean="0"/>
              <a:t>Výskyt: nejčastější halogenid v přírodě, nejvíce se ho získává  z mořské vody(průměrně obsahuje 2,7% </a:t>
            </a:r>
            <a:r>
              <a:rPr lang="cs-CZ" sz="2800" dirty="0" err="1" smtClean="0"/>
              <a:t>NaCl</a:t>
            </a:r>
            <a:r>
              <a:rPr lang="cs-CZ" sz="2800" dirty="0" smtClean="0"/>
              <a:t>)</a:t>
            </a:r>
          </a:p>
          <a:p>
            <a:pPr lvl="8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7839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Užití </a:t>
            </a:r>
            <a:r>
              <a:rPr lang="cs-CZ" dirty="0" err="1" smtClean="0">
                <a:solidFill>
                  <a:srgbClr val="FF0000"/>
                </a:solidFill>
              </a:rPr>
              <a:t>NaCl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otravinářství </a:t>
            </a:r>
            <a:r>
              <a:rPr lang="cs-CZ" dirty="0" smtClean="0"/>
              <a:t>– příprava pokrmů, konzervování masa a zeleniny</a:t>
            </a:r>
          </a:p>
          <a:p>
            <a:r>
              <a:rPr lang="cs-CZ" dirty="0" smtClean="0"/>
              <a:t>Je důležitý pro látkovou výměnu a nervovou činnost živočichů</a:t>
            </a:r>
          </a:p>
          <a:p>
            <a:r>
              <a:rPr lang="cs-CZ" dirty="0" smtClean="0"/>
              <a:t>Výroba chloru a dalších chemických látek (</a:t>
            </a:r>
            <a:r>
              <a:rPr lang="cs-CZ" dirty="0" err="1" smtClean="0"/>
              <a:t>NaOH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Používá se při výrobě mýdla, v koželužství</a:t>
            </a:r>
          </a:p>
          <a:p>
            <a:r>
              <a:rPr lang="cs-CZ" dirty="0" smtClean="0"/>
              <a:t>V zimě se používá k odstranění ledu a sněhu ze silnic a chodníků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63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Chlorid draselný – </a:t>
            </a:r>
            <a:r>
              <a:rPr lang="cs-CZ" dirty="0" err="1" smtClean="0"/>
              <a:t>KCl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Další halogenidy: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Chlorid draselný - </a:t>
            </a:r>
            <a:r>
              <a:rPr lang="cs-CZ" dirty="0" err="1" smtClean="0">
                <a:solidFill>
                  <a:srgbClr val="FF0000"/>
                </a:solidFill>
              </a:rPr>
              <a:t>KCl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Využití:</a:t>
            </a:r>
          </a:p>
          <a:p>
            <a:r>
              <a:rPr lang="cs-CZ" dirty="0" smtClean="0"/>
              <a:t>Výroba hydroxidu draselného, draselné průmyslové hnojivo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Chlorid amonný – NH4Cl (salmiak)</a:t>
            </a:r>
          </a:p>
          <a:p>
            <a:r>
              <a:rPr lang="cs-CZ" dirty="0" smtClean="0"/>
              <a:t>Využití:</a:t>
            </a:r>
          </a:p>
          <a:p>
            <a:r>
              <a:rPr lang="cs-CZ" dirty="0" smtClean="0"/>
              <a:t>Čištění povrchu kovů při pájení, součást náplně suchých článků baterií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836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Bromid stříbrný - </a:t>
            </a:r>
            <a:r>
              <a:rPr lang="cs-CZ" dirty="0" err="1" smtClean="0"/>
              <a:t>AgBr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Vlastnosti:</a:t>
            </a:r>
          </a:p>
          <a:p>
            <a:r>
              <a:rPr lang="cs-CZ" dirty="0" smtClean="0"/>
              <a:t>Je nažloutlá pevná látka , téměř nerozpustná ve vodě</a:t>
            </a:r>
          </a:p>
          <a:p>
            <a:r>
              <a:rPr lang="cs-CZ" dirty="0" smtClean="0"/>
              <a:t>Citlivá na světlo</a:t>
            </a:r>
          </a:p>
          <a:p>
            <a:r>
              <a:rPr lang="cs-CZ" dirty="0" smtClean="0"/>
              <a:t>Použití:</a:t>
            </a:r>
          </a:p>
          <a:p>
            <a:r>
              <a:rPr lang="cs-CZ" dirty="0" smtClean="0"/>
              <a:t>Výroba fotografických materiálů (filmů, papírů)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617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524000"/>
            <a:ext cx="4059238" cy="4572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2"/>
            <a:r>
              <a:rPr lang="cs-CZ" dirty="0" smtClean="0"/>
              <a:t>Halit – </a:t>
            </a:r>
            <a:r>
              <a:rPr lang="cs-CZ" dirty="0" err="1" smtClean="0"/>
              <a:t>NaCl</a:t>
            </a:r>
            <a:r>
              <a:rPr lang="cs-CZ" dirty="0" smtClean="0"/>
              <a:t>, sůl kamenná, kuchyňská sůl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5084763" y="1524000"/>
            <a:ext cx="4059237" cy="4572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75" y="764704"/>
            <a:ext cx="4162425" cy="381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64704"/>
            <a:ext cx="322551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70337"/>
            <a:ext cx="3225512" cy="282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54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Vyjmenuj  vlastnosti chloridu sodného:</a:t>
            </a:r>
          </a:p>
          <a:p>
            <a:endParaRPr lang="cs-CZ" dirty="0" smtClean="0"/>
          </a:p>
          <a:p>
            <a:r>
              <a:rPr lang="cs-CZ" dirty="0" smtClean="0"/>
              <a:t>2) K čemu se chlorid sodný používá?</a:t>
            </a:r>
          </a:p>
          <a:p>
            <a:endParaRPr lang="cs-CZ" dirty="0" smtClean="0"/>
          </a:p>
          <a:p>
            <a:r>
              <a:rPr lang="cs-CZ" dirty="0" smtClean="0"/>
              <a:t>3) K čemu se používá bromid stříbrný?</a:t>
            </a:r>
          </a:p>
          <a:p>
            <a:endParaRPr lang="cs-CZ" dirty="0" smtClean="0"/>
          </a:p>
          <a:p>
            <a:r>
              <a:rPr lang="cs-CZ" dirty="0" smtClean="0"/>
              <a:t>4) K čemu se používá salmiak? Jak se nazývá chemicky?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891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Je to bílá krystalická látka, slané chuti, dobře rozpustná ve vodě.</a:t>
            </a:r>
          </a:p>
          <a:p>
            <a:endParaRPr lang="cs-CZ" dirty="0" smtClean="0"/>
          </a:p>
          <a:p>
            <a:r>
              <a:rPr lang="cs-CZ" dirty="0" smtClean="0"/>
              <a:t>2) Používá se k přípravě pokrmů, konzervování masa a zeleniny. K výrobě chloru a dalších chemických látek.</a:t>
            </a:r>
          </a:p>
          <a:p>
            <a:endParaRPr lang="cs-CZ" dirty="0" smtClean="0"/>
          </a:p>
          <a:p>
            <a:r>
              <a:rPr lang="cs-CZ" dirty="0" smtClean="0"/>
              <a:t>3) Na výrobu fotografických materiálů.</a:t>
            </a:r>
          </a:p>
          <a:p>
            <a:endParaRPr lang="cs-CZ" dirty="0" smtClean="0"/>
          </a:p>
          <a:p>
            <a:r>
              <a:rPr lang="cs-CZ" dirty="0" smtClean="0"/>
              <a:t>4) </a:t>
            </a:r>
            <a:r>
              <a:rPr lang="cs-CZ" dirty="0"/>
              <a:t>K</a:t>
            </a:r>
            <a:r>
              <a:rPr lang="cs-CZ" dirty="0" smtClean="0"/>
              <a:t> čištění kovů před pájením, náplň suchých článků baterií.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81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www.zsskolnikaplice.cz/files/zaci/web9/web2007/pikus/files/halogenidy.htm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upload.wikimedia.org/wikipedia/commons/2/2c/Cryolite.jpg</a:t>
            </a:r>
            <a:endParaRPr lang="cs-CZ" dirty="0" smtClean="0"/>
          </a:p>
          <a:p>
            <a:r>
              <a:rPr lang="cs-CZ" dirty="0"/>
              <a:t>Josef Mach, Irena </a:t>
            </a:r>
            <a:r>
              <a:rPr lang="cs-CZ" dirty="0" err="1"/>
              <a:t>Plucková</a:t>
            </a:r>
            <a:r>
              <a:rPr lang="cs-CZ" dirty="0"/>
              <a:t>, Jiří </a:t>
            </a:r>
            <a:r>
              <a:rPr lang="cs-CZ" dirty="0" err="1"/>
              <a:t>Šibor</a:t>
            </a:r>
            <a:r>
              <a:rPr lang="cs-CZ" dirty="0"/>
              <a:t>: Chemie (Úvod do obecné a anorganické chemie), naklad. </a:t>
            </a:r>
            <a:r>
              <a:rPr lang="cs-CZ"/>
              <a:t>Nová škola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55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Vlastní 2">
      <a:dk1>
        <a:srgbClr val="990033"/>
      </a:dk1>
      <a:lt1>
        <a:sysClr val="window" lastClr="FFFFFF"/>
      </a:lt1>
      <a:dk2>
        <a:srgbClr val="002060"/>
      </a:dk2>
      <a:lt2>
        <a:srgbClr val="B4DCFA"/>
      </a:lt2>
      <a:accent1>
        <a:srgbClr val="00B0F0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TC010205600[[fn=Rozšířená témata]]</Template>
  <TotalTime>114</TotalTime>
  <Words>350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Currency</vt:lpstr>
      <vt:lpstr>Prezentace aplikace PowerPoint</vt:lpstr>
      <vt:lpstr>HAlogenidy</vt:lpstr>
      <vt:lpstr>Halogenidy</vt:lpstr>
      <vt:lpstr>Užití NaCl</vt:lpstr>
      <vt:lpstr>Chlorid draselný – KCl  Další halogenidy: </vt:lpstr>
      <vt:lpstr>Bromid stříbrný - AgBr </vt:lpstr>
      <vt:lpstr>Prezentace aplikace PowerPoint</vt:lpstr>
      <vt:lpstr>Otázky</vt:lpstr>
      <vt:lpstr>Odpovědi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HAlogenidy</dc:title>
  <dc:creator>OEM</dc:creator>
  <cp:lastModifiedBy>OEM</cp:lastModifiedBy>
  <cp:revision>14</cp:revision>
  <dcterms:created xsi:type="dcterms:W3CDTF">2011-08-07T09:22:34Z</dcterms:created>
  <dcterms:modified xsi:type="dcterms:W3CDTF">2011-09-04T09:31:50Z</dcterms:modified>
</cp:coreProperties>
</file>