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8136C2-8EED-43E8-8B1E-B18B4FB302B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977DC1E-5267-409B-B698-DEE0C83CB81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7317433"/>
              </p:ext>
            </p:extLst>
          </p:nvPr>
        </p:nvGraphicFramePr>
        <p:xfrm>
          <a:off x="683568" y="522920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VY_32_INOVACE_05_Názvosloví halogenidů – ze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vzorce název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Názvosloví halogenidů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Jana Melicharová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39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Tvorba názvu halogenidu z </a:t>
            </a:r>
            <a:r>
              <a:rPr lang="cs-CZ" smtClean="0"/>
              <a:t>jeho vzorce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380433"/>
              </p:ext>
            </p:extLst>
          </p:nvPr>
        </p:nvGraphicFramePr>
        <p:xfrm>
          <a:off x="452671" y="1844824"/>
          <a:ext cx="8686800" cy="3056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11417"/>
                <a:gridCol w="1857335"/>
                <a:gridCol w="1918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Vzorec halogenidu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MgF</a:t>
                      </a:r>
                      <a:r>
                        <a:rPr lang="cs-CZ" baseline="-25000" dirty="0" smtClean="0"/>
                        <a:t>2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NBr</a:t>
                      </a:r>
                      <a:r>
                        <a:rPr lang="cs-CZ" baseline="-25000" dirty="0" smtClean="0"/>
                        <a:t>5</a:t>
                      </a:r>
                      <a:endParaRPr lang="cs-CZ" baseline="-25000" dirty="0"/>
                    </a:p>
                  </a:txBody>
                  <a:tcPr/>
                </a:tc>
              </a:tr>
              <a:tr h="1202536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 oxidačních</a:t>
                      </a:r>
                      <a:r>
                        <a:rPr lang="cs-CZ" baseline="0" dirty="0" smtClean="0"/>
                        <a:t> čísel atomů obou prvků.(Hodnoty indexů prvků se zapíší do kříže jako oxidační čísla)                                     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</a:t>
                      </a:r>
                      <a:r>
                        <a:rPr lang="cs-CZ" baseline="-25000" dirty="0" smtClean="0"/>
                        <a:t>1</a:t>
                      </a:r>
                      <a:r>
                        <a:rPr lang="cs-CZ" dirty="0" smtClean="0"/>
                        <a:t>F</a:t>
                      </a:r>
                      <a:r>
                        <a:rPr lang="cs-CZ" baseline="-25000" dirty="0" smtClean="0"/>
                        <a:t>2                                   </a:t>
                      </a:r>
                    </a:p>
                    <a:p>
                      <a:pPr algn="ctr"/>
                      <a:endParaRPr lang="cs-CZ" baseline="-25000" dirty="0" smtClean="0"/>
                    </a:p>
                    <a:p>
                      <a:pPr algn="ctr"/>
                      <a:endParaRPr lang="cs-CZ" baseline="30000" dirty="0" smtClean="0"/>
                    </a:p>
                    <a:p>
                      <a:pPr algn="ctr"/>
                      <a:r>
                        <a:rPr lang="cs-CZ" baseline="0" dirty="0" err="1" smtClean="0"/>
                        <a:t>Mg</a:t>
                      </a:r>
                      <a:r>
                        <a:rPr lang="cs-CZ" baseline="30000" dirty="0" err="1" smtClean="0"/>
                        <a:t>II</a:t>
                      </a:r>
                      <a:r>
                        <a:rPr lang="cs-CZ" baseline="0" dirty="0" err="1" smtClean="0"/>
                        <a:t>F</a:t>
                      </a:r>
                      <a:r>
                        <a:rPr lang="cs-CZ" baseline="30000" dirty="0" smtClean="0"/>
                        <a:t>-I                                </a:t>
                      </a:r>
                      <a:endParaRPr lang="cs-CZ" baseline="0" dirty="0" smtClean="0"/>
                    </a:p>
                    <a:p>
                      <a:pPr algn="ctr"/>
                      <a:endParaRPr lang="cs-CZ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N</a:t>
                      </a:r>
                      <a:r>
                        <a:rPr lang="cs-CZ" baseline="-25000" dirty="0" smtClean="0"/>
                        <a:t>1</a:t>
                      </a:r>
                      <a:r>
                        <a:rPr lang="cs-CZ" baseline="0" dirty="0" smtClean="0"/>
                        <a:t>Br</a:t>
                      </a:r>
                      <a:r>
                        <a:rPr lang="cs-CZ" baseline="-25000" dirty="0" smtClean="0"/>
                        <a:t>5</a:t>
                      </a:r>
                    </a:p>
                    <a:p>
                      <a:pPr algn="ctr"/>
                      <a:endParaRPr lang="cs-CZ" baseline="-25000" dirty="0" smtClean="0"/>
                    </a:p>
                    <a:p>
                      <a:pPr algn="ctr"/>
                      <a:endParaRPr lang="cs-CZ" baseline="-25000" dirty="0" smtClean="0"/>
                    </a:p>
                    <a:p>
                      <a:pPr algn="ctr"/>
                      <a:r>
                        <a:rPr lang="cs-CZ" baseline="0" dirty="0" err="1" smtClean="0"/>
                        <a:t>N</a:t>
                      </a:r>
                      <a:r>
                        <a:rPr lang="cs-CZ" baseline="30000" dirty="0" err="1" smtClean="0"/>
                        <a:t>V</a:t>
                      </a:r>
                      <a:r>
                        <a:rPr lang="cs-CZ" baseline="0" dirty="0" err="1" smtClean="0"/>
                        <a:t>Br</a:t>
                      </a:r>
                      <a:r>
                        <a:rPr lang="cs-CZ" baseline="30000" dirty="0" smtClean="0"/>
                        <a:t>-I</a:t>
                      </a:r>
                      <a:endParaRPr lang="cs-CZ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podstatného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</a:t>
                      </a:r>
                      <a:r>
                        <a:rPr lang="cs-CZ" baseline="30000" dirty="0" smtClean="0"/>
                        <a:t>-I</a:t>
                      </a:r>
                      <a:r>
                        <a:rPr lang="cs-CZ" baseline="0" dirty="0" smtClean="0"/>
                        <a:t>             fluorid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</a:t>
                      </a:r>
                      <a:r>
                        <a:rPr lang="cs-CZ" baseline="30000" dirty="0" smtClean="0"/>
                        <a:t>-I               </a:t>
                      </a:r>
                      <a:r>
                        <a:rPr lang="cs-CZ" baseline="0" dirty="0" smtClean="0"/>
                        <a:t>bromid</a:t>
                      </a:r>
                      <a:endParaRPr lang="cs-CZ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Určení přídavného jména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err="1" smtClean="0"/>
                        <a:t>Mg</a:t>
                      </a:r>
                      <a:r>
                        <a:rPr lang="cs-CZ" baseline="30000" dirty="0" err="1" smtClean="0"/>
                        <a:t>II</a:t>
                      </a:r>
                      <a:r>
                        <a:rPr lang="cs-CZ" baseline="0" dirty="0" smtClean="0"/>
                        <a:t>     hořeč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natý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r>
                        <a:rPr lang="cs-CZ" baseline="30000" dirty="0" smtClean="0"/>
                        <a:t>V               </a:t>
                      </a:r>
                      <a:r>
                        <a:rPr lang="cs-CZ" baseline="0" dirty="0" smtClean="0"/>
                        <a:t>dus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ičný</a:t>
                      </a:r>
                      <a:endParaRPr lang="cs-CZ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halogenidu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fluorid </a:t>
                      </a:r>
                      <a:r>
                        <a:rPr lang="cs-CZ" dirty="0" smtClean="0"/>
                        <a:t>hořečnatý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bromid </a:t>
                      </a:r>
                      <a:r>
                        <a:rPr lang="cs-CZ" dirty="0" smtClean="0"/>
                        <a:t>dusičný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6372200" y="2996952"/>
            <a:ext cx="207505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6372201" y="2996952"/>
            <a:ext cx="2075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8100392" y="2924944"/>
            <a:ext cx="28803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8100392" y="2924944"/>
            <a:ext cx="28803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5724128" y="400506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7668344" y="4005064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5759829" y="4375922"/>
            <a:ext cx="31669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7596336" y="4365104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3100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 – ke vzorcům přiřaď správné názvy: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1) BBr</a:t>
            </a:r>
            <a:r>
              <a:rPr lang="cs-CZ" baseline="-25000" dirty="0" smtClean="0"/>
              <a:t>3</a:t>
            </a:r>
            <a:r>
              <a:rPr lang="cs-CZ" dirty="0" smtClean="0"/>
              <a:t>                                  </a:t>
            </a:r>
            <a:endParaRPr lang="cs-CZ" baseline="-25000" dirty="0" smtClean="0"/>
          </a:p>
          <a:p>
            <a:r>
              <a:rPr lang="cs-CZ" dirty="0" smtClean="0"/>
              <a:t>2) PbCl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3) SiF</a:t>
            </a:r>
            <a:r>
              <a:rPr lang="cs-CZ" baseline="-25000" dirty="0" smtClean="0"/>
              <a:t>4</a:t>
            </a:r>
          </a:p>
          <a:p>
            <a:r>
              <a:rPr lang="cs-CZ" dirty="0" smtClean="0"/>
              <a:t>4) CrI</a:t>
            </a:r>
            <a:r>
              <a:rPr lang="cs-CZ" baseline="-25000" dirty="0" smtClean="0"/>
              <a:t>6</a:t>
            </a:r>
          </a:p>
          <a:p>
            <a:r>
              <a:rPr lang="cs-CZ" dirty="0" smtClean="0"/>
              <a:t>5) HF</a:t>
            </a:r>
          </a:p>
          <a:p>
            <a:r>
              <a:rPr lang="cs-CZ" dirty="0" smtClean="0"/>
              <a:t>6) </a:t>
            </a:r>
            <a:r>
              <a:rPr lang="cs-CZ" dirty="0" err="1" smtClean="0"/>
              <a:t>LiCl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4860032" y="5571261"/>
            <a:ext cx="1944216" cy="4320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Chlorid  olovnatý</a:t>
            </a:r>
            <a:endParaRPr lang="cs-CZ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7164288" y="5445224"/>
            <a:ext cx="1512168" cy="342061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Bromid boritý</a:t>
            </a: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6825275" y="1772816"/>
            <a:ext cx="1800200" cy="39662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Fluorid křemičitý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4427984" y="1628800"/>
            <a:ext cx="1692188" cy="39662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Jodid chromový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6613933" y="3815376"/>
            <a:ext cx="1296144" cy="37937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fluorovodík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5749837" y="2924944"/>
            <a:ext cx="1512168" cy="39662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Chlorid lithný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767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022E-16 L -0.12795 1.11022E-16 C -0.18524 1.11022E-16 -0.25573 -0.13264 -0.25573 -0.24028 L -0.25573 -0.48032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95" y="-2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 L -0.26302 0 C -0.3809 0 -0.52587 0.04699 -0.52587 0.08519 L -0.52587 0.1706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02" y="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L -0.11424 3.7037E-6 C -0.16563 3.7037E-6 -0.22847 0.07222 -0.22847 0.13125 L -0.22847 0.2625 " pathEditMode="relative" rAng="0" ptsTypes="FfFF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24" y="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6 L -0.23368 3.7037E-6 C -0.33854 3.7037E-6 -0.46736 0.00856 -0.46736 0.01574 L -0.46736 0.03171 " pathEditMode="relative" rAng="0" ptsTypes="FfFF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68" y="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601 0.02362 L -0.20747 0.02362 C -0.28004 0.02362 -0.36893 0.08727 -0.36893 0.13912 L -0.36893 0.25463 " pathEditMode="relative" rAng="0" ptsTypes="FfFF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46" y="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96296E-6 L -0.21667 -2.96296E-6 C -0.31389 -2.96296E-6 -0.43316 -0.14791 -0.43316 -0.26782 L -0.43316 -0.53541 " pathEditMode="relative" rAng="0" ptsTypes="FfFF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67" y="-2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bromid boritý</a:t>
            </a:r>
          </a:p>
          <a:p>
            <a:r>
              <a:rPr lang="cs-CZ" dirty="0" smtClean="0"/>
              <a:t>2) chlorid olovnatý</a:t>
            </a:r>
          </a:p>
          <a:p>
            <a:r>
              <a:rPr lang="cs-CZ" dirty="0" smtClean="0"/>
              <a:t>3) fluorid křemičitý</a:t>
            </a:r>
          </a:p>
          <a:p>
            <a:r>
              <a:rPr lang="cs-CZ" dirty="0" smtClean="0"/>
              <a:t>4) jodid chromový</a:t>
            </a:r>
          </a:p>
          <a:p>
            <a:r>
              <a:rPr lang="cs-CZ" dirty="0" smtClean="0"/>
              <a:t>5) fluorovodík</a:t>
            </a:r>
          </a:p>
          <a:p>
            <a:r>
              <a:rPr lang="cs-CZ" dirty="0" smtClean="0"/>
              <a:t>6) chlorid lithný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59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Josef Mach, Irena </a:t>
            </a:r>
            <a:r>
              <a:rPr lang="cs-CZ" dirty="0" err="1"/>
              <a:t>Plucková</a:t>
            </a:r>
            <a:r>
              <a:rPr lang="cs-CZ" dirty="0"/>
              <a:t>, Jiří </a:t>
            </a:r>
            <a:r>
              <a:rPr lang="cs-CZ" dirty="0" err="1"/>
              <a:t>Šibor</a:t>
            </a:r>
            <a:r>
              <a:rPr lang="cs-CZ" dirty="0"/>
              <a:t>: Chemie (Úvod do obecné a anorganické chemie), naklad. </a:t>
            </a:r>
            <a:r>
              <a:rPr lang="cs-CZ"/>
              <a:t>Nová škola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9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</TotalTime>
  <Words>174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Názvosloví halogenidů</vt:lpstr>
      <vt:lpstr>Tvorba názvu halogenidu z jeho vzorce</vt:lpstr>
      <vt:lpstr>Procvičování – ke vzorcům přiřaď správné názvy:</vt:lpstr>
      <vt:lpstr>Řešení: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Tvorba názvu halogenidu z jeho vzorce</dc:title>
  <dc:creator>OEM</dc:creator>
  <cp:lastModifiedBy>OEM</cp:lastModifiedBy>
  <cp:revision>16</cp:revision>
  <dcterms:created xsi:type="dcterms:W3CDTF">2011-08-16T20:31:54Z</dcterms:created>
  <dcterms:modified xsi:type="dcterms:W3CDTF">2011-09-04T09:35:12Z</dcterms:modified>
</cp:coreProperties>
</file>