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7"/>
  </p:notesMasterIdLst>
  <p:sldIdLst>
    <p:sldId id="256" r:id="rId2"/>
    <p:sldId id="258" r:id="rId3"/>
    <p:sldId id="259" r:id="rId4"/>
    <p:sldId id="277" r:id="rId5"/>
    <p:sldId id="27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5626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100" baseline="0" dirty="0" smtClean="0">
              <a:latin typeface="Arial" pitchFamily="34" charset="0"/>
              <a:cs typeface="Arial" pitchFamily="34" charset="0"/>
            </a:rPr>
            <a:t>VY_32_INOVACE_01_Matematika pro 8.ročník_Sčítání algebraických výrazů–test </a:t>
          </a:r>
          <a:endParaRPr lang="cs-CZ" sz="1100" dirty="0">
            <a:latin typeface="Arial" pitchFamily="34" charset="0"/>
            <a:cs typeface="Arial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Téma: Sčítání algebraických výrazů</a:t>
          </a:r>
          <a:r>
            <a:rPr lang="cs-CZ" sz="1200" baseline="0" dirty="0" smtClean="0">
              <a:latin typeface="Arial" pitchFamily="34" charset="0"/>
              <a:cs typeface="Arial" pitchFamily="34" charset="0"/>
            </a:rPr>
            <a:t> – test 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200" b="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BCAACF-62A7-4CE8-9B28-FCC536A2712F}">
      <dgm:prSet custT="1"/>
      <dgm:spPr/>
      <dgm:t>
        <a:bodyPr/>
        <a:lstStyle/>
        <a:p>
          <a:r>
            <a:rPr lang="cs-CZ" sz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FAD303D9-18B4-4315-BFA6-1B8AD2F97713}" type="parTrans" cxnId="{F9FA1116-B92B-4394-8FC0-E0324BB8A083}">
      <dgm:prSet/>
      <dgm:spPr/>
      <dgm:t>
        <a:bodyPr/>
        <a:lstStyle/>
        <a:p>
          <a:endParaRPr lang="cs-CZ"/>
        </a:p>
      </dgm:t>
    </dgm:pt>
    <dgm:pt modelId="{3723E268-5303-4C58-99B7-1D925E2EA1A1}" type="sibTrans" cxnId="{F9FA1116-B92B-4394-8FC0-E0324BB8A08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 custLinFactNeighborX="417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 custLinFactNeighborX="417" custLinFactNeighborY="6292"/>
      <dgm:spPr/>
      <dgm:t>
        <a:bodyPr/>
        <a:lstStyle/>
        <a:p>
          <a:endParaRPr lang="cs-CZ"/>
        </a:p>
      </dgm:t>
    </dgm:pt>
    <dgm:pt modelId="{22EAA7E7-8B3E-4080-8521-254456466602}" type="pres">
      <dgm:prSet presAssocID="{D8BCAACF-62A7-4CE8-9B28-FCC536A2712F}" presName="vertSpace6" presStyleLbl="node1" presStyleIdx="4" presStyleCnt="6"/>
      <dgm:spPr/>
    </dgm:pt>
    <dgm:pt modelId="{5CAC1D9A-40A5-414F-BAC6-BDD339C39A70}" type="pres">
      <dgm:prSet presAssocID="{D8BCAACF-62A7-4CE8-9B28-FCC536A2712F}" presName="circle6" presStyleLbl="node1" presStyleIdx="5" presStyleCnt="6"/>
      <dgm:spPr/>
    </dgm:pt>
    <dgm:pt modelId="{97367DAB-DAB5-449B-A7BA-756A123CCE9D}" type="pres">
      <dgm:prSet presAssocID="{D8BCAACF-62A7-4CE8-9B28-FCC536A2712F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073F8F-013C-49EF-9FDF-3E04B66133D0}" type="pres">
      <dgm:prSet presAssocID="{D8BCAACF-62A7-4CE8-9B28-FCC536A2712F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A60698-CD89-4297-84BB-924F3EC731A3}" type="presOf" srcId="{4C35D32F-0EAB-4CD7-82EE-45574DC2A586}" destId="{8BEBB6EC-1DAA-4CAC-8A25-BC0FCBD5DBD5}" srcOrd="0" destOrd="0" presId="urn:microsoft.com/office/officeart/2005/8/layout/target3"/>
    <dgm:cxn modelId="{E09C4DD1-2C6B-4737-AA50-316F3D1BC391}" type="presOf" srcId="{D1D4F407-5343-4D3F-B5B9-D407B03CAEB4}" destId="{D005CE8C-CC26-4C3E-AC11-E15060ECD759}" srcOrd="0" destOrd="0" presId="urn:microsoft.com/office/officeart/2005/8/layout/target3"/>
    <dgm:cxn modelId="{B4E6E7A3-4AAC-4FFC-9467-36E9A72C6F29}" type="presOf" srcId="{B651F6E3-6281-48DB-9319-2AEAFDAE7572}" destId="{6BB5E863-4638-4E1D-BFDE-399D028AC4ED}" srcOrd="1" destOrd="0" presId="urn:microsoft.com/office/officeart/2005/8/layout/target3"/>
    <dgm:cxn modelId="{E440C2C6-3A25-43B6-8C6A-8EE26A782567}" type="presOf" srcId="{D8BCAACF-62A7-4CE8-9B28-FCC536A2712F}" destId="{6D073F8F-013C-49EF-9FDF-3E04B66133D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6CCAE37-71CF-43D3-80D1-4E0D1E3CFB66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E30698E-E0E7-4344-B727-A667FD61DC50}" type="presOf" srcId="{D1B46980-6531-4606-95E6-44980827E919}" destId="{2BE915AB-18AA-4053-B92C-3BFC9ED204BB}" srcOrd="1" destOrd="0" presId="urn:microsoft.com/office/officeart/2005/8/layout/target3"/>
    <dgm:cxn modelId="{91ED8740-7591-4E81-ADD3-E78DA6AB73DE}" type="presOf" srcId="{D1D4F407-5343-4D3F-B5B9-D407B03CAEB4}" destId="{AED2198E-93D5-4001-81B4-73124B309672}" srcOrd="1" destOrd="0" presId="urn:microsoft.com/office/officeart/2005/8/layout/target3"/>
    <dgm:cxn modelId="{4CB1B2F9-6E23-48FD-9272-E27A15587BD7}" type="presOf" srcId="{D1B46980-6531-4606-95E6-44980827E919}" destId="{6140AFEC-043D-4C43-A2F9-D0F5331DF3A3}" srcOrd="0" destOrd="0" presId="urn:microsoft.com/office/officeart/2005/8/layout/target3"/>
    <dgm:cxn modelId="{4053D391-05A7-4996-837F-782254032934}" type="presOf" srcId="{D8197B8C-B260-4A16-BDF4-0947B075E274}" destId="{5A5FFA88-C948-4069-8E93-59FA12366E83}" srcOrd="1" destOrd="0" presId="urn:microsoft.com/office/officeart/2005/8/layout/target3"/>
    <dgm:cxn modelId="{8A74FF71-3546-45E9-89D0-D2F90382F069}" type="presOf" srcId="{D8197B8C-B260-4A16-BDF4-0947B075E274}" destId="{25B08C86-7E15-44DC-BE7F-FFB55DD49D12}" srcOrd="0" destOrd="0" presId="urn:microsoft.com/office/officeart/2005/8/layout/target3"/>
    <dgm:cxn modelId="{7548F245-5F88-4A01-BA32-6E40B064EAC2}" type="presOf" srcId="{B651F6E3-6281-48DB-9319-2AEAFDAE7572}" destId="{619D679B-A015-4ECF-8348-D1034C574F40}" srcOrd="0" destOrd="0" presId="urn:microsoft.com/office/officeart/2005/8/layout/target3"/>
    <dgm:cxn modelId="{F9FA1116-B92B-4394-8FC0-E0324BB8A083}" srcId="{757F3AB3-0718-4624-B441-E567A8F0AB56}" destId="{D8BCAACF-62A7-4CE8-9B28-FCC536A2712F}" srcOrd="5" destOrd="0" parTransId="{FAD303D9-18B4-4315-BFA6-1B8AD2F97713}" sibTransId="{3723E268-5303-4C58-99B7-1D925E2EA1A1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564C79-E277-4B80-BB6E-7D19091B7F86}" type="presOf" srcId="{757F3AB3-0718-4624-B441-E567A8F0AB56}" destId="{333A1088-737F-45CB-B68E-254E46348037}" srcOrd="0" destOrd="0" presId="urn:microsoft.com/office/officeart/2005/8/layout/target3"/>
    <dgm:cxn modelId="{4ED6B008-7658-4C7E-A038-56F937ED47CF}" type="presOf" srcId="{D8BCAACF-62A7-4CE8-9B28-FCC536A2712F}" destId="{97367DAB-DAB5-449B-A7BA-756A123CCE9D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9EE750-79B9-409E-9E39-8E0E0B36F513}" type="presParOf" srcId="{333A1088-737F-45CB-B68E-254E46348037}" destId="{F5ABB229-8D3B-4694-996A-96F23CF14429}" srcOrd="0" destOrd="0" presId="urn:microsoft.com/office/officeart/2005/8/layout/target3"/>
    <dgm:cxn modelId="{3C9D06FA-34E2-42B4-A156-0EA5A45E0CD3}" type="presParOf" srcId="{333A1088-737F-45CB-B68E-254E46348037}" destId="{F41139FD-01EE-4571-8B17-4FB00FC51163}" srcOrd="1" destOrd="0" presId="urn:microsoft.com/office/officeart/2005/8/layout/target3"/>
    <dgm:cxn modelId="{E1B0F71F-59E6-4440-A90C-49CF47040C90}" type="presParOf" srcId="{333A1088-737F-45CB-B68E-254E46348037}" destId="{D005CE8C-CC26-4C3E-AC11-E15060ECD759}" srcOrd="2" destOrd="0" presId="urn:microsoft.com/office/officeart/2005/8/layout/target3"/>
    <dgm:cxn modelId="{7BB44D51-B865-471B-8731-D3F9C1776914}" type="presParOf" srcId="{333A1088-737F-45CB-B68E-254E46348037}" destId="{2C702D82-9B77-49B7-9568-BB8EB47C3372}" srcOrd="3" destOrd="0" presId="urn:microsoft.com/office/officeart/2005/8/layout/target3"/>
    <dgm:cxn modelId="{2EE61F2B-EA70-4ABC-8170-58AA6D973746}" type="presParOf" srcId="{333A1088-737F-45CB-B68E-254E46348037}" destId="{A52A0455-90FF-4808-ABD0-F02540D31D5A}" srcOrd="4" destOrd="0" presId="urn:microsoft.com/office/officeart/2005/8/layout/target3"/>
    <dgm:cxn modelId="{17111CF9-AB09-406E-BAB8-A6DB375D7AEF}" type="presParOf" srcId="{333A1088-737F-45CB-B68E-254E46348037}" destId="{6140AFEC-043D-4C43-A2F9-D0F5331DF3A3}" srcOrd="5" destOrd="0" presId="urn:microsoft.com/office/officeart/2005/8/layout/target3"/>
    <dgm:cxn modelId="{B7FE1FD7-D5EA-4689-BD98-FE53BD5D7EB1}" type="presParOf" srcId="{333A1088-737F-45CB-B68E-254E46348037}" destId="{9358AC05-5D7D-4327-9F80-1AD486AEA664}" srcOrd="6" destOrd="0" presId="urn:microsoft.com/office/officeart/2005/8/layout/target3"/>
    <dgm:cxn modelId="{0C39DF10-9262-4245-88E4-B0569CB40A04}" type="presParOf" srcId="{333A1088-737F-45CB-B68E-254E46348037}" destId="{313FC574-E1CD-4FB4-B054-0B805CE0447D}" srcOrd="7" destOrd="0" presId="urn:microsoft.com/office/officeart/2005/8/layout/target3"/>
    <dgm:cxn modelId="{F44FEDDD-D246-4A65-B9A3-849FB5088989}" type="presParOf" srcId="{333A1088-737F-45CB-B68E-254E46348037}" destId="{619D679B-A015-4ECF-8348-D1034C574F40}" srcOrd="8" destOrd="0" presId="urn:microsoft.com/office/officeart/2005/8/layout/target3"/>
    <dgm:cxn modelId="{8214477A-12B6-4A8E-8C64-6F71A7CADF0B}" type="presParOf" srcId="{333A1088-737F-45CB-B68E-254E46348037}" destId="{322283A8-4A27-4CDA-BAE3-F381106A9174}" srcOrd="9" destOrd="0" presId="urn:microsoft.com/office/officeart/2005/8/layout/target3"/>
    <dgm:cxn modelId="{A6B66F89-C1C3-49F1-9477-35D3798B12DA}" type="presParOf" srcId="{333A1088-737F-45CB-B68E-254E46348037}" destId="{FFC9F71D-1B4F-4AD9-A4A6-86ADEFC8AF5C}" srcOrd="10" destOrd="0" presId="urn:microsoft.com/office/officeart/2005/8/layout/target3"/>
    <dgm:cxn modelId="{D1FFF121-BDDA-4815-A007-FC6858FB67E0}" type="presParOf" srcId="{333A1088-737F-45CB-B68E-254E46348037}" destId="{25B08C86-7E15-44DC-BE7F-FFB55DD49D12}" srcOrd="11" destOrd="0" presId="urn:microsoft.com/office/officeart/2005/8/layout/target3"/>
    <dgm:cxn modelId="{9B707C4D-C2E1-4710-9076-53A82C475E19}" type="presParOf" srcId="{333A1088-737F-45CB-B68E-254E46348037}" destId="{76644BE8-9D7C-4C09-B250-3D10AF48CBB7}" srcOrd="12" destOrd="0" presId="urn:microsoft.com/office/officeart/2005/8/layout/target3"/>
    <dgm:cxn modelId="{514E0F94-33F3-4D3F-ACA1-60976E63FA23}" type="presParOf" srcId="{333A1088-737F-45CB-B68E-254E46348037}" destId="{EE85B701-7295-41C0-BA7A-34D3756A2AE6}" srcOrd="13" destOrd="0" presId="urn:microsoft.com/office/officeart/2005/8/layout/target3"/>
    <dgm:cxn modelId="{B29C7268-CB7D-4430-B36E-A86082637A4B}" type="presParOf" srcId="{333A1088-737F-45CB-B68E-254E46348037}" destId="{8BEBB6EC-1DAA-4CAC-8A25-BC0FCBD5DBD5}" srcOrd="14" destOrd="0" presId="urn:microsoft.com/office/officeart/2005/8/layout/target3"/>
    <dgm:cxn modelId="{EE350BE6-F23A-4AD8-990B-FF9DC0FB9572}" type="presParOf" srcId="{333A1088-737F-45CB-B68E-254E46348037}" destId="{22EAA7E7-8B3E-4080-8521-254456466602}" srcOrd="15" destOrd="0" presId="urn:microsoft.com/office/officeart/2005/8/layout/target3"/>
    <dgm:cxn modelId="{38BC3D53-C4C1-4452-8281-14E8420E3CBE}" type="presParOf" srcId="{333A1088-737F-45CB-B68E-254E46348037}" destId="{5CAC1D9A-40A5-414F-BAC6-BDD339C39A70}" srcOrd="16" destOrd="0" presId="urn:microsoft.com/office/officeart/2005/8/layout/target3"/>
    <dgm:cxn modelId="{AD8C1901-0B21-43D6-BBE1-DBC4DFF199B0}" type="presParOf" srcId="{333A1088-737F-45CB-B68E-254E46348037}" destId="{97367DAB-DAB5-449B-A7BA-756A123CCE9D}" srcOrd="17" destOrd="0" presId="urn:microsoft.com/office/officeart/2005/8/layout/target3"/>
    <dgm:cxn modelId="{D46E40DE-0BA6-4DA9-AB2C-6883F81691A7}" type="presParOf" srcId="{333A1088-737F-45CB-B68E-254E46348037}" destId="{AED2198E-93D5-4001-81B4-73124B309672}" srcOrd="18" destOrd="0" presId="urn:microsoft.com/office/officeart/2005/8/layout/target3"/>
    <dgm:cxn modelId="{BDA97F41-F867-4062-B936-240390624112}" type="presParOf" srcId="{333A1088-737F-45CB-B68E-254E46348037}" destId="{2BE915AB-18AA-4053-B92C-3BFC9ED204BB}" srcOrd="19" destOrd="0" presId="urn:microsoft.com/office/officeart/2005/8/layout/target3"/>
    <dgm:cxn modelId="{CB767A60-3A6B-44D3-A6E6-B35631D21CFB}" type="presParOf" srcId="{333A1088-737F-45CB-B68E-254E46348037}" destId="{6BB5E863-4638-4E1D-BFDE-399D028AC4ED}" srcOrd="20" destOrd="0" presId="urn:microsoft.com/office/officeart/2005/8/layout/target3"/>
    <dgm:cxn modelId="{130555A0-43B1-42EA-A79B-03C5EFFC4564}" type="presParOf" srcId="{333A1088-737F-45CB-B68E-254E46348037}" destId="{5A5FFA88-C948-4069-8E93-59FA12366E83}" srcOrd="21" destOrd="0" presId="urn:microsoft.com/office/officeart/2005/8/layout/target3"/>
    <dgm:cxn modelId="{0F3FFE4D-185E-4738-B12D-BF6CB170924E}" type="presParOf" srcId="{333A1088-737F-45CB-B68E-254E46348037}" destId="{890E4F0B-2866-4A3F-A3C7-2A14B1797930}" srcOrd="22" destOrd="0" presId="urn:microsoft.com/office/officeart/2005/8/layout/target3"/>
    <dgm:cxn modelId="{CE992E84-0848-4C2C-B7CE-202388983457}" type="presParOf" srcId="{333A1088-737F-45CB-B68E-254E46348037}" destId="{6D073F8F-013C-49EF-9FDF-3E04B66133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43960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kern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343960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baseline="0" dirty="0" smtClean="0">
              <a:latin typeface="Arial" pitchFamily="34" charset="0"/>
              <a:cs typeface="Arial" pitchFamily="34" charset="0"/>
            </a:rPr>
            <a:t>VY_32_INOVACE_01_Matematika pro 8.ročník_Sčítání algebraických výrazů–test </a:t>
          </a:r>
          <a:endParaRPr lang="cs-CZ" sz="1100" kern="1200" dirty="0">
            <a:latin typeface="Arial" pitchFamily="34" charset="0"/>
            <a:cs typeface="Arial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Téma: Sčítání algebraických výrazů</a:t>
          </a:r>
          <a:r>
            <a:rPr lang="cs-CZ" sz="1200" kern="1200" baseline="0" dirty="0" smtClean="0">
              <a:latin typeface="Arial" pitchFamily="34" charset="0"/>
              <a:cs typeface="Arial" pitchFamily="34" charset="0"/>
            </a:rPr>
            <a:t> – test 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321948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0" kern="120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321948"/>
        <a:ext cx="5350878" cy="318465"/>
      </dsp:txXfrm>
    </dsp:sp>
    <dsp:sp modelId="{5CAC1D9A-40A5-414F-BAC6-BDD339C39A7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7367DAB-DAB5-449B-A7BA-756A123CCE9D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2D84C-CE18-49F7-8E86-8E1B458EF36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8B11B-1B2F-4068-B7D2-A00B040FB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4939769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7940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Digitální učební materiál Sčítání </a:t>
            </a:r>
            <a:r>
              <a:rPr lang="cs-CZ" smtClean="0">
                <a:latin typeface="Arial" pitchFamily="34" charset="0"/>
                <a:cs typeface="Arial" pitchFamily="34" charset="0"/>
              </a:rPr>
              <a:t>algebraických </a:t>
            </a:r>
            <a:r>
              <a:rPr lang="cs-CZ" smtClean="0">
                <a:latin typeface="Arial" pitchFamily="34" charset="0"/>
                <a:cs typeface="Arial" pitchFamily="34" charset="0"/>
              </a:rPr>
              <a:t>výrazů - test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určen pro žáky 8. ročníku základní školy. Slouží k prověření znalostí žáků, jedná se o krátkou písemnou práci v úvodu hodiny. Je vhodný pro prezentaci na interaktivní tabuli.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6676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92696"/>
            <a:ext cx="8640960" cy="5616624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 a)  5a + 2a + 7a =</a:t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 b)  (5x + 3x) + 8x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=</a:t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 c)  (3x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+ 5) + (6x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+9x) =</a:t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 d)  ac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+2a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c +(4a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c +6ac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)=</a:t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 e)  (4u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+6u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) + (9u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+3u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)=</a:t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 f)  1,3m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+2,5m+2,6m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+m=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endParaRPr lang="cs-CZ" baseline="30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038XUPWN\MC9002321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476672"/>
            <a:ext cx="1874838" cy="178276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51520" y="1"/>
            <a:ext cx="29523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Test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980728"/>
            <a:ext cx="8640960" cy="5688632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a) 5a + 2a + 7a =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14a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b) (5x + 3x) + 8x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8x + 8x</a:t>
            </a:r>
            <a:r>
              <a:rPr lang="cs-CZ" sz="4000" u="sng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c) (3x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+5)+(6x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+9x) =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9x</a:t>
            </a:r>
            <a:r>
              <a:rPr lang="cs-CZ" sz="4000" u="sng" baseline="30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+9x+5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d) ac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+2a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c+(4a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c+6ac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)=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5ac</a:t>
            </a:r>
            <a:r>
              <a:rPr lang="cs-CZ" sz="4000" u="sng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+6a</a:t>
            </a:r>
            <a:r>
              <a:rPr lang="cs-CZ" sz="4000" u="sng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c</a:t>
            </a:r>
            <a:br>
              <a:rPr lang="cs-CZ" sz="4000" u="sng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e) (4u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+6u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) + (9u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+3u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)=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13u</a:t>
            </a:r>
            <a:r>
              <a:rPr lang="cs-CZ" sz="4000" u="sng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+9u</a:t>
            </a:r>
            <a:r>
              <a:rPr lang="cs-CZ" sz="4000" u="sng" baseline="30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f) 1,3m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+ 2,5m+ 2,6m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+ m=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3,9m</a:t>
            </a:r>
            <a:r>
              <a:rPr lang="cs-CZ" sz="4000" u="sng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+3,5m</a:t>
            </a:r>
            <a:br>
              <a:rPr lang="cs-CZ" sz="4000" u="sng" dirty="0" smtClean="0">
                <a:latin typeface="Arial" pitchFamily="34" charset="0"/>
                <a:cs typeface="Arial" pitchFamily="34" charset="0"/>
              </a:rPr>
            </a:br>
            <a:endParaRPr lang="cs-CZ" sz="4000" u="sng" baseline="30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038XUPWN\MC9002321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980728"/>
            <a:ext cx="1874838" cy="178276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51520" y="332656"/>
            <a:ext cx="5112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smtClean="0">
                <a:latin typeface="Arial" pitchFamily="34" charset="0"/>
                <a:cs typeface="Arial" pitchFamily="34" charset="0"/>
              </a:rPr>
              <a:t>Správné řešení: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03000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120</TotalTime>
  <Words>97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Snímek 1</vt:lpstr>
      <vt:lpstr>Anotace</vt:lpstr>
      <vt:lpstr> a)  5a + 2a + 7a =  b)  (5x + 3x) + 8x2 =  c)  (3x3 + 5) + (6x3 +9x) =  d)  ac2+2a2c +(4a2c +6ac2)=  e)  (4u2 +6u4) + (9u2 +3u4)=  f)  1,3m2+2,5m+2,6m2+m= </vt:lpstr>
      <vt:lpstr>a) 5a + 2a + 7a = 14a b) (5x + 3x) + 8x2 = 8x + 8x2 c) (3x3 +5)+(6x3 +9x) = 9x3+9x+5  d) ac2+2a2c+(4a2c+6ac2)= 5ac2+6a2c e) (4u2 +6u4) + (9u2 +3u4)= 13u2+9u4 f) 1,3m2+ 2,5m+ 2,6m2+ m= 3,9m2+3,5m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 Kysilková</dc:creator>
  <cp:lastModifiedBy>uzivatel</cp:lastModifiedBy>
  <cp:revision>49</cp:revision>
  <dcterms:created xsi:type="dcterms:W3CDTF">2012-01-03T15:01:18Z</dcterms:created>
  <dcterms:modified xsi:type="dcterms:W3CDTF">2012-05-25T21:59:52Z</dcterms:modified>
</cp:coreProperties>
</file>