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1" r:id="rId3"/>
    <p:sldId id="260" r:id="rId4"/>
    <p:sldId id="257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VY_52_INOVACE_31_Přírodopis 6. </a:t>
          </a:r>
          <a:r>
            <a:rPr lang="cs-CZ" dirty="0" err="1" smtClean="0"/>
            <a:t>ročník_Hmyz</a:t>
          </a:r>
          <a:r>
            <a:rPr lang="cs-CZ" dirty="0" smtClean="0"/>
            <a:t> – Stejnokřídlí, vši 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</a:t>
          </a:r>
          <a:r>
            <a:rPr lang="cs-CZ" dirty="0" err="1" smtClean="0"/>
            <a:t>Radoušová</a:t>
          </a:r>
          <a:r>
            <a:rPr lang="cs-CZ" dirty="0" smtClean="0"/>
            <a:t> Marcela 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Stejnokřídlí</a:t>
          </a:r>
          <a:r>
            <a:rPr lang="cs-CZ" smtClean="0"/>
            <a:t>, vši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15D9D33F-27D7-4C00-B7EC-90B442D14C4D}">
      <dgm:prSet/>
      <dgm:spPr/>
      <dgm:t>
        <a:bodyPr/>
        <a:lstStyle/>
        <a:p>
          <a:pPr rtl="0"/>
          <a:r>
            <a:rPr lang="cs-CZ" dirty="0" smtClean="0"/>
            <a:t>Vytvořeno: září 2011</a:t>
          </a:r>
          <a:endParaRPr lang="cs-CZ" dirty="0"/>
        </a:p>
      </dgm:t>
    </dgm:pt>
    <dgm:pt modelId="{A45B0DA2-3DE9-4A6A-9233-F240F5FEFE32}" type="parTrans" cxnId="{31E634BD-7FBB-4554-9421-EF00E9CDB0E6}">
      <dgm:prSet/>
      <dgm:spPr/>
      <dgm:t>
        <a:bodyPr/>
        <a:lstStyle/>
        <a:p>
          <a:endParaRPr lang="cs-CZ"/>
        </a:p>
      </dgm:t>
    </dgm:pt>
    <dgm:pt modelId="{62F3707F-79C6-48D3-A297-010A32599377}" type="sibTrans" cxnId="{31E634BD-7FBB-4554-9421-EF00E9CDB0E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47245941-BE0D-45CD-BCAA-B250090442E4}" type="pres">
      <dgm:prSet presAssocID="{15D9D33F-27D7-4C00-B7EC-90B442D14C4D}" presName="vertSpace6" presStyleLbl="node1" presStyleIdx="4" presStyleCnt="6"/>
      <dgm:spPr/>
    </dgm:pt>
    <dgm:pt modelId="{D2A9BF8F-FB0A-436B-8C51-BB9244D5D9CD}" type="pres">
      <dgm:prSet presAssocID="{15D9D33F-27D7-4C00-B7EC-90B442D14C4D}" presName="circle6" presStyleLbl="node1" presStyleIdx="5" presStyleCnt="6"/>
      <dgm:spPr/>
    </dgm:pt>
    <dgm:pt modelId="{0C548854-67BA-4F28-963B-41EAF5FBB6D2}" type="pres">
      <dgm:prSet presAssocID="{15D9D33F-27D7-4C00-B7EC-90B442D14C4D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E43235-49C1-4C1A-A532-6F1D27DA46DA}" type="pres">
      <dgm:prSet presAssocID="{15D9D33F-27D7-4C00-B7EC-90B442D14C4D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03636E4-3D9A-4AE9-80DE-8247459F25AB}" type="presOf" srcId="{B651F6E3-6281-48DB-9319-2AEAFDAE7572}" destId="{6BB5E863-4638-4E1D-BFDE-399D028AC4ED}" srcOrd="1" destOrd="0" presId="urn:microsoft.com/office/officeart/2005/8/layout/target3"/>
    <dgm:cxn modelId="{31E634BD-7FBB-4554-9421-EF00E9CDB0E6}" srcId="{757F3AB3-0718-4624-B441-E567A8F0AB56}" destId="{15D9D33F-27D7-4C00-B7EC-90B442D14C4D}" srcOrd="5" destOrd="0" parTransId="{A45B0DA2-3DE9-4A6A-9233-F240F5FEFE32}" sibTransId="{62F3707F-79C6-48D3-A297-010A32599377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0507C94-F1FC-4400-B688-A37BAE8F6F16}" type="presOf" srcId="{757F3AB3-0718-4624-B441-E567A8F0AB56}" destId="{333A1088-737F-45CB-B68E-254E46348037}" srcOrd="0" destOrd="0" presId="urn:microsoft.com/office/officeart/2005/8/layout/target3"/>
    <dgm:cxn modelId="{21CF739A-184B-4942-B125-454545CC9278}" type="presOf" srcId="{D8197B8C-B260-4A16-BDF4-0947B075E274}" destId="{5A5FFA88-C948-4069-8E93-59FA12366E83}" srcOrd="1" destOrd="0" presId="urn:microsoft.com/office/officeart/2005/8/layout/target3"/>
    <dgm:cxn modelId="{10272DFA-F076-4759-B3BB-619DB34E21F5}" type="presOf" srcId="{D1B46980-6531-4606-95E6-44980827E919}" destId="{6140AFEC-043D-4C43-A2F9-D0F5331DF3A3}" srcOrd="0" destOrd="0" presId="urn:microsoft.com/office/officeart/2005/8/layout/target3"/>
    <dgm:cxn modelId="{1CEF2C94-B4E2-4D1A-8EB4-552B27568496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8162569-DF0D-4CF9-BA7C-A5A2992888E4}" type="presOf" srcId="{15D9D33F-27D7-4C00-B7EC-90B442D14C4D}" destId="{0C548854-67BA-4F28-963B-41EAF5FBB6D2}" srcOrd="0" destOrd="0" presId="urn:microsoft.com/office/officeart/2005/8/layout/target3"/>
    <dgm:cxn modelId="{69DA462B-DE80-4FB9-83B5-43B20276563F}" type="presOf" srcId="{D1B46980-6531-4606-95E6-44980827E919}" destId="{2BE915AB-18AA-4053-B92C-3BFC9ED204BB}" srcOrd="1" destOrd="0" presId="urn:microsoft.com/office/officeart/2005/8/layout/target3"/>
    <dgm:cxn modelId="{95A85295-1832-477A-B1FB-24F4B81DB8BA}" type="presOf" srcId="{D8197B8C-B260-4A16-BDF4-0947B075E274}" destId="{25B08C86-7E15-44DC-BE7F-FFB55DD49D12}" srcOrd="0" destOrd="0" presId="urn:microsoft.com/office/officeart/2005/8/layout/target3"/>
    <dgm:cxn modelId="{376ECE5D-E4CF-4C73-9B96-2B5ECA71A173}" type="presOf" srcId="{B651F6E3-6281-48DB-9319-2AEAFDAE7572}" destId="{619D679B-A015-4ECF-8348-D1034C574F40}" srcOrd="0" destOrd="0" presId="urn:microsoft.com/office/officeart/2005/8/layout/target3"/>
    <dgm:cxn modelId="{8932E300-EC6E-463A-B455-89D39B46FF18}" type="presOf" srcId="{4C35D32F-0EAB-4CD7-82EE-45574DC2A586}" destId="{8BEBB6EC-1DAA-4CAC-8A25-BC0FCBD5DBD5}" srcOrd="0" destOrd="0" presId="urn:microsoft.com/office/officeart/2005/8/layout/target3"/>
    <dgm:cxn modelId="{630E94F2-0713-4FF2-BBA6-0B28ABBE9F42}" type="presOf" srcId="{4C35D32F-0EAB-4CD7-82EE-45574DC2A586}" destId="{890E4F0B-2866-4A3F-A3C7-2A14B1797930}" srcOrd="1" destOrd="0" presId="urn:microsoft.com/office/officeart/2005/8/layout/target3"/>
    <dgm:cxn modelId="{7EA38995-A8DE-49F4-9FB8-CDA5D646564C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69906CD-2917-43F2-92DD-5B853EF4B7B9}" type="presOf" srcId="{15D9D33F-27D7-4C00-B7EC-90B442D14C4D}" destId="{42E43235-49C1-4C1A-A532-6F1D27DA46D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E4EAFC5-C54C-46E9-8DEA-B8A5CC33478A}" type="presParOf" srcId="{333A1088-737F-45CB-B68E-254E46348037}" destId="{F5ABB229-8D3B-4694-996A-96F23CF14429}" srcOrd="0" destOrd="0" presId="urn:microsoft.com/office/officeart/2005/8/layout/target3"/>
    <dgm:cxn modelId="{B4687A01-C5EB-4F65-BA5F-6FA672313EC9}" type="presParOf" srcId="{333A1088-737F-45CB-B68E-254E46348037}" destId="{F41139FD-01EE-4571-8B17-4FB00FC51163}" srcOrd="1" destOrd="0" presId="urn:microsoft.com/office/officeart/2005/8/layout/target3"/>
    <dgm:cxn modelId="{07F809B1-6C6B-4612-B8B2-2A8CDDB93308}" type="presParOf" srcId="{333A1088-737F-45CB-B68E-254E46348037}" destId="{D005CE8C-CC26-4C3E-AC11-E15060ECD759}" srcOrd="2" destOrd="0" presId="urn:microsoft.com/office/officeart/2005/8/layout/target3"/>
    <dgm:cxn modelId="{D46661DD-3734-4D25-999C-D46D205E4A85}" type="presParOf" srcId="{333A1088-737F-45CB-B68E-254E46348037}" destId="{2C702D82-9B77-49B7-9568-BB8EB47C3372}" srcOrd="3" destOrd="0" presId="urn:microsoft.com/office/officeart/2005/8/layout/target3"/>
    <dgm:cxn modelId="{C4D03BE8-FA6A-4EC7-AF88-E282CB0C9436}" type="presParOf" srcId="{333A1088-737F-45CB-B68E-254E46348037}" destId="{A52A0455-90FF-4808-ABD0-F02540D31D5A}" srcOrd="4" destOrd="0" presId="urn:microsoft.com/office/officeart/2005/8/layout/target3"/>
    <dgm:cxn modelId="{0C40B703-0961-4790-8C2F-BCB1DED8DF33}" type="presParOf" srcId="{333A1088-737F-45CB-B68E-254E46348037}" destId="{6140AFEC-043D-4C43-A2F9-D0F5331DF3A3}" srcOrd="5" destOrd="0" presId="urn:microsoft.com/office/officeart/2005/8/layout/target3"/>
    <dgm:cxn modelId="{2089AC0B-0A44-4DC9-992D-FB8A82244ECC}" type="presParOf" srcId="{333A1088-737F-45CB-B68E-254E46348037}" destId="{9358AC05-5D7D-4327-9F80-1AD486AEA664}" srcOrd="6" destOrd="0" presId="urn:microsoft.com/office/officeart/2005/8/layout/target3"/>
    <dgm:cxn modelId="{67B8A970-0805-4158-8AF0-5D49E1682BBF}" type="presParOf" srcId="{333A1088-737F-45CB-B68E-254E46348037}" destId="{313FC574-E1CD-4FB4-B054-0B805CE0447D}" srcOrd="7" destOrd="0" presId="urn:microsoft.com/office/officeart/2005/8/layout/target3"/>
    <dgm:cxn modelId="{4EEF90DB-E126-4630-8B86-EC646E156F92}" type="presParOf" srcId="{333A1088-737F-45CB-B68E-254E46348037}" destId="{619D679B-A015-4ECF-8348-D1034C574F40}" srcOrd="8" destOrd="0" presId="urn:microsoft.com/office/officeart/2005/8/layout/target3"/>
    <dgm:cxn modelId="{C3FC1800-24B5-4E97-A7FD-01ED1CB4E328}" type="presParOf" srcId="{333A1088-737F-45CB-B68E-254E46348037}" destId="{322283A8-4A27-4CDA-BAE3-F381106A9174}" srcOrd="9" destOrd="0" presId="urn:microsoft.com/office/officeart/2005/8/layout/target3"/>
    <dgm:cxn modelId="{69F90022-5D6D-4350-9593-EBA8DFBF6A2F}" type="presParOf" srcId="{333A1088-737F-45CB-B68E-254E46348037}" destId="{FFC9F71D-1B4F-4AD9-A4A6-86ADEFC8AF5C}" srcOrd="10" destOrd="0" presId="urn:microsoft.com/office/officeart/2005/8/layout/target3"/>
    <dgm:cxn modelId="{F234BBC3-5307-4076-A0D7-0408FFA6F34A}" type="presParOf" srcId="{333A1088-737F-45CB-B68E-254E46348037}" destId="{25B08C86-7E15-44DC-BE7F-FFB55DD49D12}" srcOrd="11" destOrd="0" presId="urn:microsoft.com/office/officeart/2005/8/layout/target3"/>
    <dgm:cxn modelId="{E4B089F1-07A2-4BD1-B40E-1BF92DFE031E}" type="presParOf" srcId="{333A1088-737F-45CB-B68E-254E46348037}" destId="{76644BE8-9D7C-4C09-B250-3D10AF48CBB7}" srcOrd="12" destOrd="0" presId="urn:microsoft.com/office/officeart/2005/8/layout/target3"/>
    <dgm:cxn modelId="{7AA3FC66-BC42-4E20-AAD5-E5E76F684AFF}" type="presParOf" srcId="{333A1088-737F-45CB-B68E-254E46348037}" destId="{EE85B701-7295-41C0-BA7A-34D3756A2AE6}" srcOrd="13" destOrd="0" presId="urn:microsoft.com/office/officeart/2005/8/layout/target3"/>
    <dgm:cxn modelId="{1C969729-9066-451B-8615-1A9A6ACBC1DD}" type="presParOf" srcId="{333A1088-737F-45CB-B68E-254E46348037}" destId="{8BEBB6EC-1DAA-4CAC-8A25-BC0FCBD5DBD5}" srcOrd="14" destOrd="0" presId="urn:microsoft.com/office/officeart/2005/8/layout/target3"/>
    <dgm:cxn modelId="{3652137F-198C-4D4E-BC7C-614E53018467}" type="presParOf" srcId="{333A1088-737F-45CB-B68E-254E46348037}" destId="{47245941-BE0D-45CD-BCAA-B250090442E4}" srcOrd="15" destOrd="0" presId="urn:microsoft.com/office/officeart/2005/8/layout/target3"/>
    <dgm:cxn modelId="{A04CE6ED-5FF3-46EA-809C-F6F871EC0462}" type="presParOf" srcId="{333A1088-737F-45CB-B68E-254E46348037}" destId="{D2A9BF8F-FB0A-436B-8C51-BB9244D5D9CD}" srcOrd="16" destOrd="0" presId="urn:microsoft.com/office/officeart/2005/8/layout/target3"/>
    <dgm:cxn modelId="{376425F4-0221-470B-81AD-9D79682D7BE7}" type="presParOf" srcId="{333A1088-737F-45CB-B68E-254E46348037}" destId="{0C548854-67BA-4F28-963B-41EAF5FBB6D2}" srcOrd="17" destOrd="0" presId="urn:microsoft.com/office/officeart/2005/8/layout/target3"/>
    <dgm:cxn modelId="{517B3ECD-CBF6-4A67-82B1-376B87C422A3}" type="presParOf" srcId="{333A1088-737F-45CB-B68E-254E46348037}" destId="{AED2198E-93D5-4001-81B4-73124B309672}" srcOrd="18" destOrd="0" presId="urn:microsoft.com/office/officeart/2005/8/layout/target3"/>
    <dgm:cxn modelId="{713C19C0-A857-4E71-8F63-BECA06B5E293}" type="presParOf" srcId="{333A1088-737F-45CB-B68E-254E46348037}" destId="{2BE915AB-18AA-4053-B92C-3BFC9ED204BB}" srcOrd="19" destOrd="0" presId="urn:microsoft.com/office/officeart/2005/8/layout/target3"/>
    <dgm:cxn modelId="{27534DA2-E0E4-43D9-B185-013C4376A4EE}" type="presParOf" srcId="{333A1088-737F-45CB-B68E-254E46348037}" destId="{6BB5E863-4638-4E1D-BFDE-399D028AC4ED}" srcOrd="20" destOrd="0" presId="urn:microsoft.com/office/officeart/2005/8/layout/target3"/>
    <dgm:cxn modelId="{1DF0FEF5-1007-4B85-BF99-728EBF3F90C3}" type="presParOf" srcId="{333A1088-737F-45CB-B68E-254E46348037}" destId="{5A5FFA88-C948-4069-8E93-59FA12366E83}" srcOrd="21" destOrd="0" presId="urn:microsoft.com/office/officeart/2005/8/layout/target3"/>
    <dgm:cxn modelId="{51F09DE1-A613-412B-B332-24C057CC5D81}" type="presParOf" srcId="{333A1088-737F-45CB-B68E-254E46348037}" destId="{890E4F0B-2866-4A3F-A3C7-2A14B1797930}" srcOrd="22" destOrd="0" presId="urn:microsoft.com/office/officeart/2005/8/layout/target3"/>
    <dgm:cxn modelId="{3B161797-D2BC-45DB-99F7-DB17E0D5316F}" type="presParOf" srcId="{333A1088-737F-45CB-B68E-254E46348037}" destId="{42E43235-49C1-4C1A-A532-6F1D27DA46D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</a:t>
          </a:r>
          <a:r>
            <a:rPr lang="cs-CZ" sz="1300" kern="1200" dirty="0" err="1" smtClean="0"/>
            <a:t>Radoušová</a:t>
          </a:r>
          <a:r>
            <a:rPr lang="cs-CZ" sz="1300" kern="1200" dirty="0" smtClean="0"/>
            <a:t> Marcela 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VY_52_INOVACE_31_Přírodopis 6. </a:t>
          </a:r>
          <a:r>
            <a:rPr lang="cs-CZ" sz="1300" kern="1200" dirty="0" err="1" smtClean="0"/>
            <a:t>ročník_Hmyz</a:t>
          </a:r>
          <a:r>
            <a:rPr lang="cs-CZ" sz="1300" kern="1200" dirty="0" smtClean="0"/>
            <a:t> – Stejnokřídlí, vši 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Stejnokřídlí</a:t>
          </a:r>
          <a:r>
            <a:rPr lang="cs-CZ" sz="1300" kern="1200" smtClean="0"/>
            <a:t>, vši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D2A9BF8F-FB0A-436B-8C51-BB9244D5D9CD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C548854-67BA-4F28-963B-41EAF5FBB6D2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září 2011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713B0-B8D4-46F8-B7BB-A52E8C8CF270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6E0A9-A498-4A9D-ACE5-CDD9984335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5545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713B0-B8D4-46F8-B7BB-A52E8C8CF270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6E0A9-A498-4A9D-ACE5-CDD9984335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1762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713B0-B8D4-46F8-B7BB-A52E8C8CF270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6E0A9-A498-4A9D-ACE5-CDD9984335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5168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713B0-B8D4-46F8-B7BB-A52E8C8CF270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6E0A9-A498-4A9D-ACE5-CDD9984335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5205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713B0-B8D4-46F8-B7BB-A52E8C8CF270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6E0A9-A498-4A9D-ACE5-CDD9984335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796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713B0-B8D4-46F8-B7BB-A52E8C8CF270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6E0A9-A498-4A9D-ACE5-CDD9984335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8089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713B0-B8D4-46F8-B7BB-A52E8C8CF270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6E0A9-A498-4A9D-ACE5-CDD9984335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70400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713B0-B8D4-46F8-B7BB-A52E8C8CF270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6E0A9-A498-4A9D-ACE5-CDD9984335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4710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713B0-B8D4-46F8-B7BB-A52E8C8CF270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6E0A9-A498-4A9D-ACE5-CDD9984335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81291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713B0-B8D4-46F8-B7BB-A52E8C8CF270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6E0A9-A498-4A9D-ACE5-CDD9984335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28642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713B0-B8D4-46F8-B7BB-A52E8C8CF270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6E0A9-A498-4A9D-ACE5-CDD9984335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1974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C713B0-B8D4-46F8-B7BB-A52E8C8CF270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96E0A9-A498-4A9D-ACE5-CDD9984335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4130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0993964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1043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Hmyz s proměnou nedokonalou</a:t>
            </a:r>
            <a:br>
              <a:rPr lang="cs-CZ" sz="3200" b="1" u="sng" dirty="0" smtClean="0"/>
            </a:br>
            <a:r>
              <a:rPr lang="cs-CZ" sz="3200" b="1" u="sng" dirty="0" smtClean="0"/>
              <a:t>skupiny 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Anotace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dirty="0" smtClean="0"/>
              <a:t>- prezentace pro 6. ročník – proměna 					nedokonalá – stejnokřídlí, 								vši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dirty="0" smtClean="0"/>
              <a:t>- pro interaktivní tabuli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430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Hmyz s proměnou nedokonalou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/>
              <a:t>p</a:t>
            </a:r>
            <a:r>
              <a:rPr lang="cs-CZ" sz="2400" u="sng" dirty="0" smtClean="0"/>
              <a:t>roměněna nedokonalá</a:t>
            </a:r>
          </a:p>
          <a:p>
            <a:pPr marL="0" indent="0">
              <a:buNone/>
            </a:pPr>
            <a:r>
              <a:rPr lang="cs-CZ" sz="2400" dirty="0" smtClean="0"/>
              <a:t>	- vajíčko ---- larva (nymfa) ---- dospělec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skupiny</a:t>
            </a:r>
          </a:p>
          <a:p>
            <a:pPr marL="0" indent="0">
              <a:buNone/>
            </a:pPr>
            <a:r>
              <a:rPr lang="cs-CZ" sz="2400" dirty="0" smtClean="0"/>
              <a:t>		1. Vážky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2. Stejnokřídlí (cikády, mšice)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3. Vši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4. Ploštice (kněžice, znakoplavka)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5. Rovnokřídlí (kobylka, saranče)</a:t>
            </a:r>
          </a:p>
        </p:txBody>
      </p:sp>
    </p:spTree>
    <p:extLst>
      <p:ext uri="{BB962C8B-B14F-4D97-AF65-F5344CB8AC3E}">
        <p14:creationId xmlns:p14="http://schemas.microsoft.com/office/powerpoint/2010/main" val="831007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2. Stejnokřídlí -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	- čelisti a kusadla  přeměněny v ,,sosák´´ - bodavě sací 		ústrojí – potrava rostlin. šťávy</a:t>
            </a:r>
          </a:p>
          <a:p>
            <a:pPr marL="0" indent="0">
              <a:buNone/>
            </a:pPr>
            <a:r>
              <a:rPr lang="cs-CZ" sz="2400" u="sng" dirty="0"/>
              <a:t>s</a:t>
            </a:r>
            <a:r>
              <a:rPr lang="cs-CZ" sz="2400" u="sng" dirty="0" smtClean="0"/>
              <a:t>kupiny :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b="1" dirty="0" smtClean="0"/>
              <a:t>Cikády						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</a:t>
            </a:r>
            <a:r>
              <a:rPr lang="cs-CZ" sz="2400" dirty="0" smtClean="0"/>
              <a:t>- teplé oblasti (Středomoří)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		- cvrčivé zvuky (orgán na zadečku)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Cikáda sedmnáctiletá (přeměna larvy v dospělce 							až 17 let)</a:t>
            </a:r>
          </a:p>
          <a:p>
            <a:pPr marL="0" indent="0">
              <a:buNone/>
            </a:pPr>
            <a:endParaRPr lang="cs-CZ" sz="2400" u="sng" dirty="0"/>
          </a:p>
        </p:txBody>
      </p:sp>
    </p:spTree>
    <p:extLst>
      <p:ext uri="{BB962C8B-B14F-4D97-AF65-F5344CB8AC3E}">
        <p14:creationId xmlns:p14="http://schemas.microsoft.com/office/powerpoint/2010/main" val="3580932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2. Stejnokřídlí -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8000" b="1" dirty="0" smtClean="0"/>
              <a:t>Pěnodějky</a:t>
            </a:r>
          </a:p>
          <a:p>
            <a:pPr marL="0" indent="0">
              <a:buNone/>
            </a:pPr>
            <a:r>
              <a:rPr lang="cs-CZ" sz="8000" b="1" dirty="0"/>
              <a:t>	</a:t>
            </a:r>
            <a:r>
              <a:rPr lang="cs-CZ" sz="8000" b="1" dirty="0" smtClean="0"/>
              <a:t>	-</a:t>
            </a:r>
            <a:r>
              <a:rPr lang="cs-CZ" sz="8000" dirty="0" smtClean="0"/>
              <a:t> vytvářejí na stéblech trávy chomáčky bílé  pěny -					- (výměšky rostlin.šťáv zpěněné vzduchem 						obalí se larva)</a:t>
            </a:r>
          </a:p>
          <a:p>
            <a:pPr marL="0" indent="0">
              <a:buNone/>
            </a:pPr>
            <a:r>
              <a:rPr lang="cs-CZ" sz="8000" b="1" dirty="0" smtClean="0"/>
              <a:t>	</a:t>
            </a:r>
          </a:p>
          <a:p>
            <a:pPr marL="0" indent="0">
              <a:buNone/>
            </a:pPr>
            <a:endParaRPr lang="cs-CZ" sz="8000" b="1" dirty="0"/>
          </a:p>
          <a:p>
            <a:pPr marL="0" indent="0">
              <a:buNone/>
            </a:pPr>
            <a:r>
              <a:rPr lang="cs-CZ" sz="8000" b="1" dirty="0" smtClean="0"/>
              <a:t>	Mšice </a:t>
            </a:r>
          </a:p>
          <a:p>
            <a:pPr marL="0" indent="0">
              <a:buNone/>
            </a:pPr>
            <a:r>
              <a:rPr lang="cs-CZ" sz="8000" b="1" dirty="0"/>
              <a:t>	</a:t>
            </a:r>
            <a:r>
              <a:rPr lang="cs-CZ" sz="8000" b="1" dirty="0" smtClean="0"/>
              <a:t>	</a:t>
            </a:r>
            <a:r>
              <a:rPr lang="cs-CZ" sz="8000" dirty="0" smtClean="0"/>
              <a:t>- parazitují na rostlinách (sají šťávy více než 						potřebují k obživě – nadbytečná  					vyloučená šťáva pochoutka pro mravence)</a:t>
            </a:r>
          </a:p>
          <a:p>
            <a:pPr marL="0" indent="0">
              <a:buNone/>
            </a:pPr>
            <a:r>
              <a:rPr lang="cs-CZ" sz="8000" dirty="0"/>
              <a:t>	</a:t>
            </a:r>
            <a:r>
              <a:rPr lang="cs-CZ" sz="8000" dirty="0" smtClean="0"/>
              <a:t>	</a:t>
            </a:r>
          </a:p>
          <a:p>
            <a:pPr marL="0" indent="0">
              <a:buNone/>
            </a:pPr>
            <a:r>
              <a:rPr lang="cs-CZ" sz="8000" dirty="0"/>
              <a:t>	</a:t>
            </a:r>
            <a:r>
              <a:rPr lang="cs-CZ" sz="8000" dirty="0" smtClean="0"/>
              <a:t>	Vlnatka krvavá</a:t>
            </a:r>
          </a:p>
          <a:p>
            <a:pPr marL="0" indent="0">
              <a:buNone/>
            </a:pPr>
            <a:endParaRPr lang="cs-CZ" sz="8000" dirty="0" smtClean="0"/>
          </a:p>
          <a:p>
            <a:pPr marL="0" indent="0">
              <a:buNone/>
            </a:pPr>
            <a:r>
              <a:rPr lang="cs-CZ" sz="8000" dirty="0"/>
              <a:t>	</a:t>
            </a:r>
            <a:r>
              <a:rPr lang="cs-CZ" sz="8000" dirty="0" smtClean="0"/>
              <a:t>	Mšice</a:t>
            </a:r>
          </a:p>
          <a:p>
            <a:pPr marL="0" indent="0">
              <a:buNone/>
            </a:pPr>
            <a:r>
              <a:rPr lang="cs-CZ" sz="8000" dirty="0"/>
              <a:t>	</a:t>
            </a:r>
            <a:r>
              <a:rPr lang="cs-CZ" sz="8000" dirty="0" smtClean="0"/>
              <a:t>	</a:t>
            </a:r>
          </a:p>
          <a:p>
            <a:pPr marL="0" indent="0">
              <a:buNone/>
            </a:pPr>
            <a:r>
              <a:rPr lang="cs-CZ" sz="8000" dirty="0"/>
              <a:t>	</a:t>
            </a:r>
            <a:r>
              <a:rPr lang="cs-CZ" sz="8000" dirty="0" smtClean="0"/>
              <a:t>	Puklice švestková</a:t>
            </a:r>
          </a:p>
          <a:p>
            <a:pPr marL="0" indent="0">
              <a:buNone/>
            </a:pPr>
            <a:r>
              <a:rPr lang="cs-CZ" sz="8000" dirty="0"/>
              <a:t>	</a:t>
            </a:r>
            <a:endParaRPr lang="cs-CZ" sz="8000" dirty="0" smtClean="0"/>
          </a:p>
          <a:p>
            <a:pPr marL="0" indent="0">
              <a:buNone/>
            </a:pPr>
            <a:r>
              <a:rPr lang="cs-CZ" sz="80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850943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3. Vši - </a:t>
            </a:r>
            <a:endParaRPr lang="cs-CZ" sz="28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	- vnější paraziti savců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živí se krví 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na končetinách drápky – přichycení k chlupům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bodavě sací ústrojí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nemají vyvinutá křídla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velikost 1 – 6 mm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vajíčka - ,,hnidy´´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b="1" dirty="0" smtClean="0"/>
              <a:t>Veš dětská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953422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51</Words>
  <Application>Microsoft Office PowerPoint</Application>
  <PresentationFormat>Předvádění na obrazovce (4:3)</PresentationFormat>
  <Paragraphs>54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Hmyz s proměnou nedokonalou skupiny :</vt:lpstr>
      <vt:lpstr>Hmyz s proměnou nedokonalou</vt:lpstr>
      <vt:lpstr>2. Stejnokřídlí -</vt:lpstr>
      <vt:lpstr>2. Stejnokřídlí -</vt:lpstr>
      <vt:lpstr>3. Vši -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Hmyz s proměnou nedokonalou skupiny :</dc:title>
  <dc:creator>Radoušová Marcela</dc:creator>
  <cp:lastModifiedBy>Čepek Miloslav</cp:lastModifiedBy>
  <cp:revision>17</cp:revision>
  <dcterms:created xsi:type="dcterms:W3CDTF">2012-04-16T12:09:24Z</dcterms:created>
  <dcterms:modified xsi:type="dcterms:W3CDTF">2012-05-28T06:44:02Z</dcterms:modified>
</cp:coreProperties>
</file>