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42965B6D-3822-476D-9BE2-9DC48EB1B547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2476B153-76EB-41DF-A2F7-D1839665788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70.rajce.idnes.cz/NARODNI_MUZEUM/" TargetMode="External"/><Relationship Id="rId2" Type="http://schemas.openxmlformats.org/officeDocument/2006/relationships/hyperlink" Target="http://cs.wikipedia.org/wiki/Galeni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aduskhy.blog.cz/1103/bi-prvky-oxi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990697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VY_32_INOVACE_09_Vlastnosti a použití sulfidů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Sulfidy vlastnosti a použití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11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Výskyt</a:t>
            </a:r>
            <a:r>
              <a:rPr lang="cs-CZ" sz="2400" dirty="0" smtClean="0"/>
              <a:t>: v přírodě se vyskytuje jako nerost galenit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Využití</a:t>
            </a:r>
            <a:r>
              <a:rPr lang="cs-CZ" sz="2400" dirty="0" smtClean="0"/>
              <a:t>: je to ruda olova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Vlastnosti olova</a:t>
            </a:r>
            <a:r>
              <a:rPr lang="cs-CZ" sz="2400" dirty="0" smtClean="0"/>
              <a:t>: je toxické,</a:t>
            </a:r>
          </a:p>
          <a:p>
            <a:r>
              <a:rPr lang="cs-CZ" sz="2400" dirty="0" smtClean="0"/>
              <a:t>Pohlcuje rentgenové a 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adioaktivní záření, má velkou</a:t>
            </a:r>
          </a:p>
          <a:p>
            <a:r>
              <a:rPr lang="cs-CZ" sz="2400" dirty="0" smtClean="0"/>
              <a:t>hustotu       </a:t>
            </a:r>
          </a:p>
          <a:p>
            <a:endParaRPr lang="cs-CZ" sz="2400" dirty="0"/>
          </a:p>
          <a:p>
            <a:r>
              <a:rPr lang="cs-CZ" sz="2400" dirty="0" smtClean="0"/>
              <a:t>              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 olovnatý - </a:t>
            </a:r>
            <a:r>
              <a:rPr lang="cs-CZ" dirty="0" err="1" smtClean="0">
                <a:solidFill>
                  <a:srgbClr val="FF0000"/>
                </a:solidFill>
              </a:rPr>
              <a:t>PbS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95" y="2149571"/>
            <a:ext cx="4413737" cy="4635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93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rgbClr val="FFFF00"/>
                </a:solidFill>
              </a:rPr>
              <a:t>Výskyt</a:t>
            </a:r>
            <a:r>
              <a:rPr lang="cs-CZ" sz="2400" dirty="0" smtClean="0"/>
              <a:t>: v přírodě se vyskytuje jako nerost </a:t>
            </a:r>
            <a:r>
              <a:rPr lang="cs-CZ" sz="2400" b="1" dirty="0" smtClean="0"/>
              <a:t>sfalerit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FF00"/>
                </a:solidFill>
              </a:rPr>
              <a:t>Využití</a:t>
            </a:r>
            <a:r>
              <a:rPr lang="cs-CZ" sz="2400" b="1" dirty="0" smtClean="0"/>
              <a:t>:</a:t>
            </a:r>
            <a:r>
              <a:rPr lang="cs-CZ" sz="2400" dirty="0" smtClean="0"/>
              <a:t> je to ruda zinku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 zinečnatý - </a:t>
            </a:r>
            <a:r>
              <a:rPr lang="cs-CZ" dirty="0" err="1" smtClean="0">
                <a:solidFill>
                  <a:srgbClr val="FFFF00"/>
                </a:solidFill>
              </a:rPr>
              <a:t>ZnS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11416"/>
            <a:ext cx="4176464" cy="4042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82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Výskyt</a:t>
            </a:r>
            <a:r>
              <a:rPr lang="cs-CZ" sz="2400" b="1" dirty="0"/>
              <a:t>: </a:t>
            </a:r>
            <a:r>
              <a:rPr lang="cs-CZ" sz="2400" dirty="0"/>
              <a:t>je nejrozšířenější ze všech sulfidů v </a:t>
            </a:r>
            <a:r>
              <a:rPr lang="cs-CZ" sz="2400" dirty="0" smtClean="0"/>
              <a:t>přírodě,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je součástí hnědého uhlí (jeho spalováním se do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ovzduší uvolňuje oxid siřičitý </a:t>
            </a:r>
            <a:r>
              <a:rPr lang="cs-CZ" sz="2400" dirty="0" smtClean="0"/>
              <a:t>- SO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), který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způsobuje kyselé deště</a:t>
            </a:r>
          </a:p>
          <a:p>
            <a:r>
              <a:rPr lang="cs-CZ" sz="2400" dirty="0" smtClean="0"/>
              <a:t>  - pro svou zlatavou barvu je označován jako „kočičí zlato“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Pyrit –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FeS</a:t>
            </a:r>
            <a:r>
              <a:rPr lang="cs-CZ" baseline="-25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</a:t>
            </a:r>
            <a:endParaRPr lang="cs-CZ" baseline="-25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77072"/>
            <a:ext cx="2808312" cy="229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357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1)</a:t>
            </a:r>
            <a:r>
              <a:rPr lang="cs-CZ" sz="2400" dirty="0" smtClean="0"/>
              <a:t> Olovo se získává ze sulfidu, který se nazývá…………….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a jeho vzorec je ………..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2)</a:t>
            </a:r>
            <a:r>
              <a:rPr lang="cs-CZ" sz="2400" dirty="0" smtClean="0"/>
              <a:t> Rudou zinku je ……………….. a jeho vzorec je ……........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3)  </a:t>
            </a:r>
            <a:r>
              <a:rPr lang="cs-CZ" sz="2400" dirty="0" smtClean="0"/>
              <a:t>Spalováním, kterého sulfidu vzniká oxid siřičitý?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60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Galenit – </a:t>
            </a:r>
            <a:r>
              <a:rPr lang="cs-CZ" sz="2400" dirty="0" err="1" smtClean="0"/>
              <a:t>PbS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dirty="0"/>
              <a:t>S</a:t>
            </a:r>
            <a:r>
              <a:rPr lang="cs-CZ" sz="2400" dirty="0" smtClean="0"/>
              <a:t>falerit </a:t>
            </a:r>
            <a:r>
              <a:rPr lang="cs-CZ" sz="2400" dirty="0"/>
              <a:t>–</a:t>
            </a:r>
            <a:r>
              <a:rPr lang="cs-CZ" sz="2400" dirty="0" smtClean="0"/>
              <a:t> </a:t>
            </a:r>
            <a:r>
              <a:rPr lang="cs-CZ" sz="2400" dirty="0" err="1" smtClean="0"/>
              <a:t>ZnS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Pyritu – FeS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35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cs.wikipedia.org/wiki/Galenit</a:t>
            </a:r>
            <a:endParaRPr lang="cs-CZ" dirty="0" smtClean="0"/>
          </a:p>
          <a:p>
            <a:r>
              <a:rPr lang="cs-CZ" dirty="0">
                <a:hlinkClick r:id="rId3"/>
              </a:rPr>
              <a:t>http://ob70.rajce.idnes.cz/NARODNI_MUZEUM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laduskhy.blog.cz/1103/bi-prvky-oxidy</a:t>
            </a:r>
            <a:endParaRPr lang="cs-CZ" dirty="0" smtClean="0"/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Josef Mach, Irena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Plucková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, Jiří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Šibor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: Chemie (Úvod do obecné a anorganické chemie), naklad. Nová škola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95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57</TotalTime>
  <Words>223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Mylar</vt:lpstr>
      <vt:lpstr>Prezentace aplikace PowerPoint</vt:lpstr>
      <vt:lpstr>Sulfidy vlastnosti a použití</vt:lpstr>
      <vt:lpstr>Sulfid olovnatý - PbS</vt:lpstr>
      <vt:lpstr>Sulfid zinečnatý - ZnS</vt:lpstr>
      <vt:lpstr>Pyrit – FeS2</vt:lpstr>
      <vt:lpstr>Odpověz:</vt:lpstr>
      <vt:lpstr>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Sulfidy vlastnosti a použití</dc:title>
  <dc:creator>OEM</dc:creator>
  <cp:lastModifiedBy>OEM</cp:lastModifiedBy>
  <cp:revision>10</cp:revision>
  <dcterms:created xsi:type="dcterms:W3CDTF">2011-08-18T20:42:54Z</dcterms:created>
  <dcterms:modified xsi:type="dcterms:W3CDTF">2011-09-04T11:31:11Z</dcterms:modified>
</cp:coreProperties>
</file>