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35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32B467AC-6517-4E7B-B375-89A34190BA4E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5B8DCE4E-A000-49C4-9E05-2261676433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076991"/>
              </p:ext>
            </p:extLst>
          </p:nvPr>
        </p:nvGraphicFramePr>
        <p:xfrm>
          <a:off x="683568" y="5229200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Chemie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9. roč.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VY_32_INOVACE_13_Tvorba názvu hydroxidu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ze vzorce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Melicharová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01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Tvorba názvu hydroxidu z jeho vzorce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Jana Melicharová,</a:t>
            </a:r>
          </a:p>
          <a:p>
            <a:endParaRPr lang="cs-CZ" dirty="0"/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83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rázek 4"/>
          <p:cNvGraphicFramePr>
            <a:graphicFrameLocks noGrp="1"/>
          </p:cNvGraphicFramePr>
          <p:nvPr>
            <p:ph type="pic" sz="quarter" idx="13"/>
            <p:extLst>
              <p:ext uri="{D42A27DB-BD31-4B8C-83A1-F6EECF244321}">
                <p14:modId xmlns:p14="http://schemas.microsoft.com/office/powerpoint/2010/main" val="2598829182"/>
              </p:ext>
            </p:extLst>
          </p:nvPr>
        </p:nvGraphicFramePr>
        <p:xfrm>
          <a:off x="1619672" y="1412776"/>
          <a:ext cx="6696744" cy="3398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1944216"/>
                <a:gridCol w="21602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Příklad 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Vzorec hydroxidu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Mg(OH)</a:t>
                      </a:r>
                      <a:r>
                        <a:rPr lang="cs-CZ" baseline="-25000" dirty="0" smtClean="0"/>
                        <a:t>2</a:t>
                      </a:r>
                      <a:endParaRPr lang="cs-CZ" baseline="-25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LiOH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oxidačních čísel prvků. Použijeme</a:t>
                      </a:r>
                      <a:r>
                        <a:rPr lang="cs-CZ" baseline="0" dirty="0" smtClean="0"/>
                        <a:t> křížové pravidlo.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</a:t>
                      </a:r>
                      <a:r>
                        <a:rPr lang="cs-CZ" baseline="-25000" dirty="0" smtClean="0"/>
                        <a:t>1</a:t>
                      </a:r>
                      <a:r>
                        <a:rPr lang="cs-CZ" dirty="0" smtClean="0"/>
                        <a:t>(OH)</a:t>
                      </a:r>
                      <a:r>
                        <a:rPr lang="cs-CZ" baseline="-25000" dirty="0" smtClean="0"/>
                        <a:t>2</a:t>
                      </a:r>
                    </a:p>
                    <a:p>
                      <a:endParaRPr lang="cs-CZ" baseline="-25000" dirty="0" smtClean="0"/>
                    </a:p>
                    <a:p>
                      <a:endParaRPr lang="cs-CZ" baseline="-25000" dirty="0" smtClean="0"/>
                    </a:p>
                    <a:p>
                      <a:r>
                        <a:rPr lang="cs-CZ" baseline="0" dirty="0" err="1" smtClean="0"/>
                        <a:t>Mg</a:t>
                      </a:r>
                      <a:r>
                        <a:rPr lang="cs-CZ" baseline="30000" dirty="0" err="1" smtClean="0"/>
                        <a:t>II</a:t>
                      </a:r>
                      <a:r>
                        <a:rPr lang="cs-CZ" baseline="0" dirty="0" smtClean="0"/>
                        <a:t>(OH)</a:t>
                      </a:r>
                      <a:r>
                        <a:rPr lang="cs-CZ" baseline="30000" dirty="0" smtClean="0"/>
                        <a:t>-I</a:t>
                      </a:r>
                      <a:endParaRPr lang="cs-CZ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</a:t>
                      </a:r>
                      <a:r>
                        <a:rPr lang="cs-CZ" baseline="-25000" dirty="0" smtClean="0"/>
                        <a:t>1</a:t>
                      </a:r>
                      <a:r>
                        <a:rPr lang="cs-CZ" dirty="0" smtClean="0"/>
                        <a:t>OH</a:t>
                      </a:r>
                      <a:r>
                        <a:rPr lang="cs-CZ" baseline="-25000" dirty="0" smtClean="0"/>
                        <a:t>1</a:t>
                      </a:r>
                    </a:p>
                    <a:p>
                      <a:endParaRPr lang="cs-CZ" baseline="-25000" dirty="0" smtClean="0"/>
                    </a:p>
                    <a:p>
                      <a:endParaRPr lang="cs-CZ" baseline="-25000" dirty="0" smtClean="0"/>
                    </a:p>
                    <a:p>
                      <a:r>
                        <a:rPr lang="cs-CZ" baseline="0" dirty="0" err="1" smtClean="0"/>
                        <a:t>Li</a:t>
                      </a:r>
                      <a:r>
                        <a:rPr lang="cs-CZ" baseline="30000" dirty="0" err="1" smtClean="0"/>
                        <a:t>I</a:t>
                      </a:r>
                      <a:r>
                        <a:rPr lang="cs-CZ" baseline="0" dirty="0" err="1" smtClean="0"/>
                        <a:t>OH</a:t>
                      </a:r>
                      <a:r>
                        <a:rPr lang="cs-CZ" baseline="30000" dirty="0" smtClean="0"/>
                        <a:t>-I</a:t>
                      </a:r>
                      <a:endParaRPr lang="cs-CZ" baseline="0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 podstatného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OH</a:t>
                      </a:r>
                      <a:r>
                        <a:rPr lang="cs-CZ" baseline="30000" dirty="0" smtClean="0"/>
                        <a:t>-I</a:t>
                      </a:r>
                      <a:r>
                        <a:rPr lang="cs-CZ" dirty="0" smtClean="0"/>
                        <a:t>       hydroxid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OH</a:t>
                      </a:r>
                      <a:r>
                        <a:rPr lang="cs-CZ" baseline="30000" dirty="0" smtClean="0"/>
                        <a:t>-I            </a:t>
                      </a:r>
                      <a:r>
                        <a:rPr lang="cs-CZ" baseline="0" dirty="0" smtClean="0"/>
                        <a:t>hydroxid</a:t>
                      </a:r>
                      <a:r>
                        <a:rPr lang="cs-CZ" baseline="30000" dirty="0" smtClean="0"/>
                        <a:t> </a:t>
                      </a:r>
                      <a:endParaRPr lang="cs-CZ" baseline="30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Určení</a:t>
                      </a:r>
                      <a:r>
                        <a:rPr lang="cs-CZ" baseline="0" dirty="0" smtClean="0"/>
                        <a:t> přídavného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Mg</a:t>
                      </a:r>
                      <a:r>
                        <a:rPr lang="cs-CZ" baseline="30000" dirty="0" err="1" smtClean="0"/>
                        <a:t>II</a:t>
                      </a:r>
                      <a:r>
                        <a:rPr lang="cs-CZ" baseline="30000" dirty="0" smtClean="0"/>
                        <a:t>          </a:t>
                      </a:r>
                      <a:r>
                        <a:rPr lang="cs-CZ" baseline="0" dirty="0" smtClean="0"/>
                        <a:t>hořeč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natý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baseline="30000" dirty="0" smtClean="0"/>
                        <a:t>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</a:t>
                      </a:r>
                      <a:r>
                        <a:rPr lang="cs-CZ" baseline="30000" dirty="0" err="1" smtClean="0"/>
                        <a:t>I</a:t>
                      </a:r>
                      <a:r>
                        <a:rPr lang="cs-CZ" baseline="30000" dirty="0" smtClean="0"/>
                        <a:t>              </a:t>
                      </a:r>
                      <a:r>
                        <a:rPr lang="cs-CZ" baseline="0" dirty="0" smtClean="0"/>
                        <a:t>lith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ný </a:t>
                      </a:r>
                      <a:r>
                        <a:rPr lang="cs-CZ" baseline="30000" dirty="0" smtClean="0"/>
                        <a:t>  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30000" dirty="0" smtClean="0"/>
                        <a:t>                               </a:t>
                      </a:r>
                      <a:endParaRPr lang="cs-CZ" baseline="30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hydroxidu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Hydroxid hořečnatý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Hydroxid lithný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644008" y="2492896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644008" y="2492896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419732" y="2492896"/>
            <a:ext cx="457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475107" y="2492896"/>
            <a:ext cx="45720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4716016" y="3407229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6702016" y="3407229"/>
            <a:ext cx="46058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4685861" y="4010880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6475107" y="4005064"/>
            <a:ext cx="545165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4076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dirty="0" err="1" smtClean="0"/>
              <a:t>Mn</a:t>
            </a:r>
            <a:r>
              <a:rPr lang="cs-CZ" dirty="0" smtClean="0"/>
              <a:t>(OH)</a:t>
            </a:r>
            <a:r>
              <a:rPr lang="cs-CZ" baseline="-25000" dirty="0" smtClean="0"/>
              <a:t>7</a:t>
            </a:r>
          </a:p>
          <a:p>
            <a:r>
              <a:rPr lang="cs-CZ" dirty="0" smtClean="0"/>
              <a:t>2) </a:t>
            </a:r>
            <a:r>
              <a:rPr lang="cs-CZ" dirty="0" err="1" smtClean="0"/>
              <a:t>Zn</a:t>
            </a:r>
            <a:r>
              <a:rPr lang="cs-CZ" dirty="0" smtClean="0"/>
              <a:t>(OH)</a:t>
            </a:r>
            <a:r>
              <a:rPr lang="cs-CZ" baseline="-25000" dirty="0" smtClean="0"/>
              <a:t>2 </a:t>
            </a:r>
          </a:p>
          <a:p>
            <a:r>
              <a:rPr lang="cs-CZ" dirty="0" smtClean="0"/>
              <a:t>3) P(OH)</a:t>
            </a:r>
            <a:r>
              <a:rPr lang="cs-CZ" baseline="-25000" dirty="0" smtClean="0"/>
              <a:t>5</a:t>
            </a:r>
          </a:p>
          <a:p>
            <a:r>
              <a:rPr lang="cs-CZ" dirty="0" smtClean="0"/>
              <a:t>4) </a:t>
            </a:r>
            <a:r>
              <a:rPr lang="cs-CZ" dirty="0" err="1" smtClean="0"/>
              <a:t>Sb</a:t>
            </a:r>
            <a:r>
              <a:rPr lang="cs-CZ" dirty="0" smtClean="0"/>
              <a:t>(OH)</a:t>
            </a:r>
            <a:r>
              <a:rPr lang="cs-CZ" baseline="-25000" dirty="0" smtClean="0"/>
              <a:t>3</a:t>
            </a:r>
          </a:p>
          <a:p>
            <a:r>
              <a:rPr lang="cs-CZ" dirty="0" smtClean="0"/>
              <a:t>5) KOH</a:t>
            </a:r>
          </a:p>
          <a:p>
            <a:r>
              <a:rPr lang="cs-CZ" dirty="0" smtClean="0"/>
              <a:t>6) </a:t>
            </a:r>
            <a:r>
              <a:rPr lang="cs-CZ" dirty="0" err="1" smtClean="0"/>
              <a:t>Pt</a:t>
            </a:r>
            <a:r>
              <a:rPr lang="cs-CZ" dirty="0" smtClean="0"/>
              <a:t>(OH)</a:t>
            </a:r>
            <a:r>
              <a:rPr lang="cs-CZ" baseline="-25000" dirty="0" smtClean="0"/>
              <a:t>4</a:t>
            </a:r>
            <a:endParaRPr lang="cs-CZ" baseline="-25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</a:t>
            </a:r>
            <a:r>
              <a:rPr lang="cs-CZ" smtClean="0"/>
              <a:t>názvy hydroxidů: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101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hydroxid manganistý</a:t>
            </a:r>
          </a:p>
          <a:p>
            <a:r>
              <a:rPr lang="cs-CZ" dirty="0" smtClean="0"/>
              <a:t>2) hydroxid zinečnatý</a:t>
            </a:r>
          </a:p>
          <a:p>
            <a:r>
              <a:rPr lang="cs-CZ" dirty="0" smtClean="0"/>
              <a:t>3) hydroxid fosforečný</a:t>
            </a:r>
          </a:p>
          <a:p>
            <a:r>
              <a:rPr lang="cs-CZ" dirty="0" smtClean="0"/>
              <a:t>4) hydroxid antimonitý</a:t>
            </a:r>
          </a:p>
          <a:p>
            <a:r>
              <a:rPr lang="cs-CZ" dirty="0" smtClean="0"/>
              <a:t>5) hydroxid draselný</a:t>
            </a:r>
          </a:p>
          <a:p>
            <a:r>
              <a:rPr lang="cs-CZ" dirty="0" smtClean="0"/>
              <a:t>6) hydroxid platičitý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3218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solidFill>
                  <a:srgbClr val="009999"/>
                </a:solidFill>
              </a:rPr>
              <a:t>Josef Mach, Irena </a:t>
            </a:r>
            <a:r>
              <a:rPr lang="cs-CZ" u="sng" dirty="0" err="1">
                <a:solidFill>
                  <a:srgbClr val="009999"/>
                </a:solidFill>
              </a:rPr>
              <a:t>Plucková</a:t>
            </a:r>
            <a:r>
              <a:rPr lang="cs-CZ" u="sng" dirty="0">
                <a:solidFill>
                  <a:srgbClr val="009999"/>
                </a:solidFill>
              </a:rPr>
              <a:t>, Jiří </a:t>
            </a:r>
            <a:r>
              <a:rPr lang="cs-CZ" u="sng" dirty="0" err="1">
                <a:solidFill>
                  <a:srgbClr val="009999"/>
                </a:solidFill>
              </a:rPr>
              <a:t>Šibor</a:t>
            </a:r>
            <a:r>
              <a:rPr lang="cs-CZ" u="sng" dirty="0">
                <a:solidFill>
                  <a:srgbClr val="009999"/>
                </a:solidFill>
              </a:rPr>
              <a:t>: Chemie (Úvod do obecné a </a:t>
            </a:r>
            <a:r>
              <a:rPr lang="cs-CZ" u="sng">
                <a:solidFill>
                  <a:srgbClr val="009999"/>
                </a:solidFill>
              </a:rPr>
              <a:t>anorganické </a:t>
            </a:r>
            <a:r>
              <a:rPr lang="cs-CZ" u="sng" smtClean="0">
                <a:solidFill>
                  <a:srgbClr val="009999"/>
                </a:solidFill>
              </a:rPr>
              <a:t>chemie), </a:t>
            </a:r>
            <a:r>
              <a:rPr lang="cs-CZ" u="sng" dirty="0">
                <a:solidFill>
                  <a:srgbClr val="009999"/>
                </a:solidFill>
              </a:rPr>
              <a:t>naklad. Nová škola</a:t>
            </a:r>
          </a:p>
          <a:p>
            <a:pPr marL="0" indent="0">
              <a:buNone/>
            </a:pPr>
            <a:endParaRPr lang="cs-CZ" dirty="0">
              <a:solidFill>
                <a:srgbClr val="009999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27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36</TotalTime>
  <Words>149</Words>
  <Application>Microsoft Office PowerPoint</Application>
  <PresentationFormat>Předvádění na obrazovce (4:3)</PresentationFormat>
  <Paragraphs>52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Mountain</vt:lpstr>
      <vt:lpstr>Prezentace aplikace PowerPoint</vt:lpstr>
      <vt:lpstr>Tvorba názvu hydroxidu z jeho vzorce</vt:lpstr>
      <vt:lpstr>Prezentace aplikace PowerPoint</vt:lpstr>
      <vt:lpstr>Napiš názvy hydroxidů:</vt:lpstr>
      <vt:lpstr>Řešení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Tvorba názvu hydroxidu z jeho vzorce</dc:title>
  <dc:creator>OEM</dc:creator>
  <cp:lastModifiedBy>OEM</cp:lastModifiedBy>
  <cp:revision>9</cp:revision>
  <dcterms:created xsi:type="dcterms:W3CDTF">2011-08-22T22:05:01Z</dcterms:created>
  <dcterms:modified xsi:type="dcterms:W3CDTF">2011-09-05T17:14:34Z</dcterms:modified>
</cp:coreProperties>
</file>