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8" r:id="rId3"/>
    <p:sldId id="277" r:id="rId4"/>
    <p:sldId id="259" r:id="rId5"/>
    <p:sldId id="279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15" autoAdjust="0"/>
    <p:restoredTop sz="86323" autoAdjust="0"/>
  </p:normalViewPr>
  <p:slideViewPr>
    <p:cSldViewPr>
      <p:cViewPr varScale="1">
        <p:scale>
          <a:sx n="63" d="100"/>
          <a:sy n="63" d="100"/>
        </p:scale>
        <p:origin x="-110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VY_32_INOVACE_03_Matematika pro 8.ročník_Rozklad  výrazů na součin  užitím vzorců-výklad 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Rozklad výrazů na součin užitím vzorců-výklad 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F82AA81-B0B3-4F5B-9C35-0C937D732D3C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BE44651F-8B84-41E1-BD5D-D48743035721}" type="parTrans" cxnId="{2FAF989C-99A5-4FB0-9BC9-D773FDDF47F1}">
      <dgm:prSet/>
      <dgm:spPr/>
    </dgm:pt>
    <dgm:pt modelId="{EA2CD620-7201-4F9C-9EC7-0C7EC57EB441}" type="sibTrans" cxnId="{2FAF989C-99A5-4FB0-9BC9-D773FDDF47F1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5E6E75E-52E9-41FD-9FAB-41948971C2E4}" type="pres">
      <dgm:prSet presAssocID="{7F82AA81-B0B3-4F5B-9C35-0C937D732D3C}" presName="vertSpace6" presStyleLbl="node1" presStyleIdx="4" presStyleCnt="6"/>
      <dgm:spPr/>
    </dgm:pt>
    <dgm:pt modelId="{839F0A54-EB4E-4A86-8D98-A01BE2057595}" type="pres">
      <dgm:prSet presAssocID="{7F82AA81-B0B3-4F5B-9C35-0C937D732D3C}" presName="circle6" presStyleLbl="node1" presStyleIdx="5" presStyleCnt="6"/>
      <dgm:spPr/>
    </dgm:pt>
    <dgm:pt modelId="{FE1A9789-962C-412E-B735-366BD7C5783F}" type="pres">
      <dgm:prSet presAssocID="{7F82AA81-B0B3-4F5B-9C35-0C937D732D3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FDE8C2-AC74-43B2-8DDC-0A9E42537514}" type="pres">
      <dgm:prSet presAssocID="{7F82AA81-B0B3-4F5B-9C35-0C937D732D3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FAF989C-99A5-4FB0-9BC9-D773FDDF47F1}" srcId="{757F3AB3-0718-4624-B441-E567A8F0AB56}" destId="{7F82AA81-B0B3-4F5B-9C35-0C937D732D3C}" srcOrd="5" destOrd="0" parTransId="{BE44651F-8B84-41E1-BD5D-D48743035721}" sibTransId="{EA2CD620-7201-4F9C-9EC7-0C7EC57EB441}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0076696-78B0-4562-96C2-C6EFDCC72AB9}" type="presOf" srcId="{7F82AA81-B0B3-4F5B-9C35-0C937D732D3C}" destId="{55FDE8C2-AC74-43B2-8DDC-0A9E42537514}" srcOrd="1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46FF6360-AA46-4F0E-82DE-24329BA22BBE}" type="presOf" srcId="{7F82AA81-B0B3-4F5B-9C35-0C937D732D3C}" destId="{FE1A9789-962C-412E-B735-366BD7C5783F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25C5A999-F965-476F-B384-79B9CC18E9E4}" type="presParOf" srcId="{333A1088-737F-45CB-B68E-254E46348037}" destId="{C5E6E75E-52E9-41FD-9FAB-41948971C2E4}" srcOrd="15" destOrd="0" presId="urn:microsoft.com/office/officeart/2005/8/layout/target3"/>
    <dgm:cxn modelId="{E5E59BB4-5618-413A-914F-2EDB12D3A170}" type="presParOf" srcId="{333A1088-737F-45CB-B68E-254E46348037}" destId="{839F0A54-EB4E-4A86-8D98-A01BE2057595}" srcOrd="16" destOrd="0" presId="urn:microsoft.com/office/officeart/2005/8/layout/target3"/>
    <dgm:cxn modelId="{7B7E04F9-ECBF-41F2-947D-0DB1752DD2CE}" type="presParOf" srcId="{333A1088-737F-45CB-B68E-254E46348037}" destId="{FE1A9789-962C-412E-B735-366BD7C5783F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9015D2E9-0640-4EB7-95BD-BD7F56FB5205}" type="presParOf" srcId="{333A1088-737F-45CB-B68E-254E46348037}" destId="{55FDE8C2-AC74-43B2-8DDC-0A9E4253751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VY_32_INOVACE_03_Matematika pro 8.ročník_Rozklad  výrazů na součin  užitím vzorců-výklad 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Rozklad výrazů na součin užitím vzorců-výklad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839F0A54-EB4E-4A86-8D98-A01BE205759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E1A9789-962C-412E-B735-366BD7C5783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Rozklad výrazů na součin užitím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vzorců - výklad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8. ročníku základní školy. Prezentace slouží jako pomůcka při výkladu nové látky. Je zaměřena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vysvětlení užívaných vzorců, jejich pochopení a užití v praxi. Učební materiál je vhodný pro prezentaci na interaktivní tabuli. Součástí prezentace je pracovní list.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67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Rozdíl čtverců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096344"/>
          </a:xfr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lvl="2">
              <a:buNone/>
            </a:pPr>
            <a:r>
              <a:rPr lang="cs-CZ" sz="65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6500" baseline="30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65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b</a:t>
            </a:r>
            <a:r>
              <a:rPr lang="cs-CZ" sz="6500" baseline="30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65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=(a+b)</a:t>
            </a:r>
            <a:r>
              <a:rPr lang="cs-CZ" sz="6500" b="1" baseline="30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65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(a-b)</a:t>
            </a:r>
          </a:p>
          <a:p>
            <a:pPr lvl="2">
              <a:buNone/>
            </a:pPr>
            <a:endParaRPr lang="cs-CZ" sz="65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r>
              <a:rPr lang="cs-CZ" sz="65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(a+b)</a:t>
            </a:r>
            <a:r>
              <a:rPr lang="cs-CZ" sz="6500" b="1" baseline="30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65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(a-b) = a</a:t>
            </a:r>
            <a:r>
              <a:rPr lang="cs-CZ" sz="6500" baseline="30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65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-b</a:t>
            </a:r>
            <a:r>
              <a:rPr lang="cs-CZ" sz="6500" baseline="30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endParaRPr lang="cs-CZ" sz="40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80728"/>
            <a:ext cx="8640960" cy="561662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a)  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b) 9x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-25y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c) c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-16 =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d) 100a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- 225b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e) (4a+3)(4a-3) =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f)  (2x-9)(2x+9) =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g) (8u-1)(8u+1) =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Pracovní list: </a:t>
            </a:r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aseline="30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-b</a:t>
            </a:r>
            <a:r>
              <a:rPr lang="cs-CZ" sz="3600" baseline="30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=(a+b)(a-b)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C4IIX24J\MC90043630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412776"/>
            <a:ext cx="1828800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8640960" cy="5832648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a)  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(x-y)(x+y)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b) 9x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-25y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(3x -5y)(3x+5y)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c) c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-16 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(c-4)(c+4)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d) 100a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- 225b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(10a-15b)(10a+15b)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e) (4a+3)(4a-3) 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16a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-9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f)  (2x-9)(2x+9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4x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-81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g) (8u-1)(8u+1) 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64u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-1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Správné řešení: </a:t>
            </a:r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aseline="30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-b</a:t>
            </a:r>
            <a:r>
              <a:rPr lang="cs-CZ" sz="3600" baseline="30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=(a+b)(a-b)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C4IIX24J\MC90043630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957775">
            <a:off x="6109246" y="1124743"/>
            <a:ext cx="2257326" cy="1724075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C4IIX24J\MC90043630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72816"/>
            <a:ext cx="2257326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187</TotalTime>
  <Words>146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Rozdíl čtverců:</vt:lpstr>
      <vt:lpstr> a)  x2-y2  =  b) 9x2-25y2  =  c) c2-16 =  d) 100a2- 225b2 =  e) (4a+3)(4a-3) =  f)  (2x-9)(2x+9) =  g) (8u-1)(8u+1) = </vt:lpstr>
      <vt:lpstr> a)  x2-y2 = (x-y)(x+y)  b) 9x2-25y2 = (3x -5y)(3x+5y)  c) c2-16 = (c-4)(c+4)  d) 100a2- 225b2 = (10a-15b)(10a+15b)  e) (4a+3)(4a-3) = 16a2-9  f)  (2x-9)(2x+9) = 4x2-81  g) (8u-1)(8u+1) = 64u2-1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56</cp:revision>
  <dcterms:created xsi:type="dcterms:W3CDTF">2012-01-03T15:01:18Z</dcterms:created>
  <dcterms:modified xsi:type="dcterms:W3CDTF">2012-05-25T22:01:26Z</dcterms:modified>
</cp:coreProperties>
</file>