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6" r:id="rId2"/>
    <p:sldId id="258" r:id="rId3"/>
    <p:sldId id="259" r:id="rId4"/>
    <p:sldId id="277" r:id="rId5"/>
    <p:sldId id="27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ctr" rtl="0"/>
          <a:r>
            <a:rPr lang="cs-CZ" sz="1050" baseline="0" dirty="0" smtClean="0">
              <a:latin typeface="Arial" pitchFamily="34" charset="0"/>
              <a:cs typeface="Arial" pitchFamily="34" charset="0"/>
            </a:rPr>
            <a:t>VY_32_INOVACE_06_Matematika pro 8.ročník_Rozklad  výrazů na součin vytýkáním- test </a:t>
          </a:r>
          <a:endParaRPr lang="cs-CZ" sz="1050" dirty="0">
            <a:latin typeface="Arial" pitchFamily="34" charset="0"/>
            <a:cs typeface="Arial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Autor: Mgr. Monika </a:t>
          </a:r>
          <a:r>
            <a:rPr lang="cs-CZ" sz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Téma: Rozklad výrazů na součin vytýkáním</a:t>
          </a:r>
          <a:r>
            <a:rPr lang="cs-CZ" sz="1200" baseline="0" dirty="0" smtClean="0">
              <a:latin typeface="Arial" pitchFamily="34" charset="0"/>
              <a:cs typeface="Arial" pitchFamily="34" charset="0"/>
            </a:rPr>
            <a:t>–test 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ctr" rtl="0"/>
          <a:r>
            <a:rPr lang="cs-CZ" sz="1200" b="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F2FEF0D-619F-4102-8A2C-B9AA0C646CC3}">
      <dgm:prSet custT="1"/>
      <dgm:spPr/>
      <dgm:t>
        <a:bodyPr/>
        <a:lstStyle/>
        <a:p>
          <a:r>
            <a:rPr lang="cs-CZ" sz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608E8244-C355-44A6-A5AE-8B9543988F49}" type="parTrans" cxnId="{6297CB1B-2506-43AA-8C28-D110FE085F6C}">
      <dgm:prSet/>
      <dgm:spPr/>
    </dgm:pt>
    <dgm:pt modelId="{ECBBDBC7-B17E-43E9-8BCE-428B0DD0D3C4}" type="sibTrans" cxnId="{6297CB1B-2506-43AA-8C28-D110FE085F6C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3E8DA2A-85B4-4E64-BD87-563B877C1C56}" type="pres">
      <dgm:prSet presAssocID="{4F2FEF0D-619F-4102-8A2C-B9AA0C646CC3}" presName="vertSpace6" presStyleLbl="node1" presStyleIdx="4" presStyleCnt="6"/>
      <dgm:spPr/>
    </dgm:pt>
    <dgm:pt modelId="{CB8BDF0C-7FB4-4A53-B4FA-9BFB0B9D1693}" type="pres">
      <dgm:prSet presAssocID="{4F2FEF0D-619F-4102-8A2C-B9AA0C646CC3}" presName="circle6" presStyleLbl="node1" presStyleIdx="5" presStyleCnt="6"/>
      <dgm:spPr/>
    </dgm:pt>
    <dgm:pt modelId="{3946E843-DC6B-4ADC-8287-3471F558E8C8}" type="pres">
      <dgm:prSet presAssocID="{4F2FEF0D-619F-4102-8A2C-B9AA0C646CC3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B79016-865E-439A-8571-E09E1A5C743F}" type="pres">
      <dgm:prSet presAssocID="{4F2FEF0D-619F-4102-8A2C-B9AA0C646CC3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576162-886B-4DB7-896D-837E3E68896F}" type="presOf" srcId="{4F2FEF0D-619F-4102-8A2C-B9AA0C646CC3}" destId="{3946E843-DC6B-4ADC-8287-3471F558E8C8}" srcOrd="0" destOrd="0" presId="urn:microsoft.com/office/officeart/2005/8/layout/target3"/>
    <dgm:cxn modelId="{6297CB1B-2506-43AA-8C28-D110FE085F6C}" srcId="{757F3AB3-0718-4624-B441-E567A8F0AB56}" destId="{4F2FEF0D-619F-4102-8A2C-B9AA0C646CC3}" srcOrd="5" destOrd="0" parTransId="{608E8244-C355-44A6-A5AE-8B9543988F49}" sibTransId="{ECBBDBC7-B17E-43E9-8BCE-428B0DD0D3C4}"/>
    <dgm:cxn modelId="{0CA60698-CD89-4297-84BB-924F3EC731A3}" type="presOf" srcId="{4C35D32F-0EAB-4CD7-82EE-45574DC2A586}" destId="{8BEBB6EC-1DAA-4CAC-8A25-BC0FCBD5DBD5}" srcOrd="0" destOrd="0" presId="urn:microsoft.com/office/officeart/2005/8/layout/target3"/>
    <dgm:cxn modelId="{E09C4DD1-2C6B-4737-AA50-316F3D1BC391}" type="presOf" srcId="{D1D4F407-5343-4D3F-B5B9-D407B03CAEB4}" destId="{D005CE8C-CC26-4C3E-AC11-E15060ECD759}" srcOrd="0" destOrd="0" presId="urn:microsoft.com/office/officeart/2005/8/layout/target3"/>
    <dgm:cxn modelId="{B4E6E7A3-4AAC-4FFC-9467-36E9A72C6F29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6CCAE37-71CF-43D3-80D1-4E0D1E3CFB66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E30698E-E0E7-4344-B727-A667FD61DC50}" type="presOf" srcId="{D1B46980-6531-4606-95E6-44980827E919}" destId="{2BE915AB-18AA-4053-B92C-3BFC9ED204BB}" srcOrd="1" destOrd="0" presId="urn:microsoft.com/office/officeart/2005/8/layout/target3"/>
    <dgm:cxn modelId="{91ED8740-7591-4E81-ADD3-E78DA6AB73DE}" type="presOf" srcId="{D1D4F407-5343-4D3F-B5B9-D407B03CAEB4}" destId="{AED2198E-93D5-4001-81B4-73124B309672}" srcOrd="1" destOrd="0" presId="urn:microsoft.com/office/officeart/2005/8/layout/target3"/>
    <dgm:cxn modelId="{4CB1B2F9-6E23-48FD-9272-E27A15587BD7}" type="presOf" srcId="{D1B46980-6531-4606-95E6-44980827E919}" destId="{6140AFEC-043D-4C43-A2F9-D0F5331DF3A3}" srcOrd="0" destOrd="0" presId="urn:microsoft.com/office/officeart/2005/8/layout/target3"/>
    <dgm:cxn modelId="{4053D391-05A7-4996-837F-782254032934}" type="presOf" srcId="{D8197B8C-B260-4A16-BDF4-0947B075E274}" destId="{5A5FFA88-C948-4069-8E93-59FA12366E83}" srcOrd="1" destOrd="0" presId="urn:microsoft.com/office/officeart/2005/8/layout/target3"/>
    <dgm:cxn modelId="{D3A6EC7A-5BC5-4820-9129-88359CDB37EF}" type="presOf" srcId="{4F2FEF0D-619F-4102-8A2C-B9AA0C646CC3}" destId="{2EB79016-865E-439A-8571-E09E1A5C743F}" srcOrd="1" destOrd="0" presId="urn:microsoft.com/office/officeart/2005/8/layout/target3"/>
    <dgm:cxn modelId="{8A74FF71-3546-45E9-89D0-D2F90382F069}" type="presOf" srcId="{D8197B8C-B260-4A16-BDF4-0947B075E274}" destId="{25B08C86-7E15-44DC-BE7F-FFB55DD49D12}" srcOrd="0" destOrd="0" presId="urn:microsoft.com/office/officeart/2005/8/layout/target3"/>
    <dgm:cxn modelId="{7548F245-5F88-4A01-BA32-6E40B064EAC2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B564C79-E277-4B80-BB6E-7D19091B7F86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E9EE750-79B9-409E-9E39-8E0E0B36F513}" type="presParOf" srcId="{333A1088-737F-45CB-B68E-254E46348037}" destId="{F5ABB229-8D3B-4694-996A-96F23CF14429}" srcOrd="0" destOrd="0" presId="urn:microsoft.com/office/officeart/2005/8/layout/target3"/>
    <dgm:cxn modelId="{3C9D06FA-34E2-42B4-A156-0EA5A45E0CD3}" type="presParOf" srcId="{333A1088-737F-45CB-B68E-254E46348037}" destId="{F41139FD-01EE-4571-8B17-4FB00FC51163}" srcOrd="1" destOrd="0" presId="urn:microsoft.com/office/officeart/2005/8/layout/target3"/>
    <dgm:cxn modelId="{E1B0F71F-59E6-4440-A90C-49CF47040C90}" type="presParOf" srcId="{333A1088-737F-45CB-B68E-254E46348037}" destId="{D005CE8C-CC26-4C3E-AC11-E15060ECD759}" srcOrd="2" destOrd="0" presId="urn:microsoft.com/office/officeart/2005/8/layout/target3"/>
    <dgm:cxn modelId="{7BB44D51-B865-471B-8731-D3F9C1776914}" type="presParOf" srcId="{333A1088-737F-45CB-B68E-254E46348037}" destId="{2C702D82-9B77-49B7-9568-BB8EB47C3372}" srcOrd="3" destOrd="0" presId="urn:microsoft.com/office/officeart/2005/8/layout/target3"/>
    <dgm:cxn modelId="{2EE61F2B-EA70-4ABC-8170-58AA6D973746}" type="presParOf" srcId="{333A1088-737F-45CB-B68E-254E46348037}" destId="{A52A0455-90FF-4808-ABD0-F02540D31D5A}" srcOrd="4" destOrd="0" presId="urn:microsoft.com/office/officeart/2005/8/layout/target3"/>
    <dgm:cxn modelId="{17111CF9-AB09-406E-BAB8-A6DB375D7AEF}" type="presParOf" srcId="{333A1088-737F-45CB-B68E-254E46348037}" destId="{6140AFEC-043D-4C43-A2F9-D0F5331DF3A3}" srcOrd="5" destOrd="0" presId="urn:microsoft.com/office/officeart/2005/8/layout/target3"/>
    <dgm:cxn modelId="{B7FE1FD7-D5EA-4689-BD98-FE53BD5D7EB1}" type="presParOf" srcId="{333A1088-737F-45CB-B68E-254E46348037}" destId="{9358AC05-5D7D-4327-9F80-1AD486AEA664}" srcOrd="6" destOrd="0" presId="urn:microsoft.com/office/officeart/2005/8/layout/target3"/>
    <dgm:cxn modelId="{0C39DF10-9262-4245-88E4-B0569CB40A04}" type="presParOf" srcId="{333A1088-737F-45CB-B68E-254E46348037}" destId="{313FC574-E1CD-4FB4-B054-0B805CE0447D}" srcOrd="7" destOrd="0" presId="urn:microsoft.com/office/officeart/2005/8/layout/target3"/>
    <dgm:cxn modelId="{F44FEDDD-D246-4A65-B9A3-849FB5088989}" type="presParOf" srcId="{333A1088-737F-45CB-B68E-254E46348037}" destId="{619D679B-A015-4ECF-8348-D1034C574F40}" srcOrd="8" destOrd="0" presId="urn:microsoft.com/office/officeart/2005/8/layout/target3"/>
    <dgm:cxn modelId="{8214477A-12B6-4A8E-8C64-6F71A7CADF0B}" type="presParOf" srcId="{333A1088-737F-45CB-B68E-254E46348037}" destId="{322283A8-4A27-4CDA-BAE3-F381106A9174}" srcOrd="9" destOrd="0" presId="urn:microsoft.com/office/officeart/2005/8/layout/target3"/>
    <dgm:cxn modelId="{A6B66F89-C1C3-49F1-9477-35D3798B12DA}" type="presParOf" srcId="{333A1088-737F-45CB-B68E-254E46348037}" destId="{FFC9F71D-1B4F-4AD9-A4A6-86ADEFC8AF5C}" srcOrd="10" destOrd="0" presId="urn:microsoft.com/office/officeart/2005/8/layout/target3"/>
    <dgm:cxn modelId="{D1FFF121-BDDA-4815-A007-FC6858FB67E0}" type="presParOf" srcId="{333A1088-737F-45CB-B68E-254E46348037}" destId="{25B08C86-7E15-44DC-BE7F-FFB55DD49D12}" srcOrd="11" destOrd="0" presId="urn:microsoft.com/office/officeart/2005/8/layout/target3"/>
    <dgm:cxn modelId="{9B707C4D-C2E1-4710-9076-53A82C475E19}" type="presParOf" srcId="{333A1088-737F-45CB-B68E-254E46348037}" destId="{76644BE8-9D7C-4C09-B250-3D10AF48CBB7}" srcOrd="12" destOrd="0" presId="urn:microsoft.com/office/officeart/2005/8/layout/target3"/>
    <dgm:cxn modelId="{514E0F94-33F3-4D3F-ACA1-60976E63FA23}" type="presParOf" srcId="{333A1088-737F-45CB-B68E-254E46348037}" destId="{EE85B701-7295-41C0-BA7A-34D3756A2AE6}" srcOrd="13" destOrd="0" presId="urn:microsoft.com/office/officeart/2005/8/layout/target3"/>
    <dgm:cxn modelId="{B29C7268-CB7D-4430-B36E-A86082637A4B}" type="presParOf" srcId="{333A1088-737F-45CB-B68E-254E46348037}" destId="{8BEBB6EC-1DAA-4CAC-8A25-BC0FCBD5DBD5}" srcOrd="14" destOrd="0" presId="urn:microsoft.com/office/officeart/2005/8/layout/target3"/>
    <dgm:cxn modelId="{4397BA55-3DB2-49ED-8A71-9FFE123AC3A3}" type="presParOf" srcId="{333A1088-737F-45CB-B68E-254E46348037}" destId="{73E8DA2A-85B4-4E64-BD87-563B877C1C56}" srcOrd="15" destOrd="0" presId="urn:microsoft.com/office/officeart/2005/8/layout/target3"/>
    <dgm:cxn modelId="{412049C6-C55F-41F7-9F1E-740D67A9A437}" type="presParOf" srcId="{333A1088-737F-45CB-B68E-254E46348037}" destId="{CB8BDF0C-7FB4-4A53-B4FA-9BFB0B9D1693}" srcOrd="16" destOrd="0" presId="urn:microsoft.com/office/officeart/2005/8/layout/target3"/>
    <dgm:cxn modelId="{B859CF7D-36E9-49E1-8C62-968D9FB0CC50}" type="presParOf" srcId="{333A1088-737F-45CB-B68E-254E46348037}" destId="{3946E843-DC6B-4ADC-8287-3471F558E8C8}" srcOrd="17" destOrd="0" presId="urn:microsoft.com/office/officeart/2005/8/layout/target3"/>
    <dgm:cxn modelId="{D46E40DE-0BA6-4DA9-AB2C-6883F81691A7}" type="presParOf" srcId="{333A1088-737F-45CB-B68E-254E46348037}" destId="{AED2198E-93D5-4001-81B4-73124B309672}" srcOrd="18" destOrd="0" presId="urn:microsoft.com/office/officeart/2005/8/layout/target3"/>
    <dgm:cxn modelId="{BDA97F41-F867-4062-B936-240390624112}" type="presParOf" srcId="{333A1088-737F-45CB-B68E-254E46348037}" destId="{2BE915AB-18AA-4053-B92C-3BFC9ED204BB}" srcOrd="19" destOrd="0" presId="urn:microsoft.com/office/officeart/2005/8/layout/target3"/>
    <dgm:cxn modelId="{CB767A60-3A6B-44D3-A6E6-B35631D21CFB}" type="presParOf" srcId="{333A1088-737F-45CB-B68E-254E46348037}" destId="{6BB5E863-4638-4E1D-BFDE-399D028AC4ED}" srcOrd="20" destOrd="0" presId="urn:microsoft.com/office/officeart/2005/8/layout/target3"/>
    <dgm:cxn modelId="{130555A0-43B1-42EA-A79B-03C5EFFC4564}" type="presParOf" srcId="{333A1088-737F-45CB-B68E-254E46348037}" destId="{5A5FFA88-C948-4069-8E93-59FA12366E83}" srcOrd="21" destOrd="0" presId="urn:microsoft.com/office/officeart/2005/8/layout/target3"/>
    <dgm:cxn modelId="{0F3FFE4D-185E-4738-B12D-BF6CB170924E}" type="presParOf" srcId="{333A1088-737F-45CB-B68E-254E46348037}" destId="{890E4F0B-2866-4A3F-A3C7-2A14B1797930}" srcOrd="22" destOrd="0" presId="urn:microsoft.com/office/officeart/2005/8/layout/target3"/>
    <dgm:cxn modelId="{93C25837-5114-4FF4-90AF-12D0108D8885}" type="presParOf" srcId="{333A1088-737F-45CB-B68E-254E46348037}" destId="{2EB79016-865E-439A-8571-E09E1A5C743F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Autor: Mgr. Monika </a:t>
          </a:r>
          <a:r>
            <a:rPr lang="cs-CZ" sz="1200" kern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50" kern="1200" baseline="0" dirty="0" smtClean="0">
              <a:latin typeface="Arial" pitchFamily="34" charset="0"/>
              <a:cs typeface="Arial" pitchFamily="34" charset="0"/>
            </a:rPr>
            <a:t>VY_32_INOVACE_06_Matematika pro 8.ročník_Rozklad  výrazů na součin vytýkáním- test </a:t>
          </a:r>
          <a:endParaRPr lang="cs-CZ" sz="1050" kern="1200" dirty="0">
            <a:latin typeface="Arial" pitchFamily="34" charset="0"/>
            <a:cs typeface="Arial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Téma: Rozklad výrazů na součin vytýkáním</a:t>
          </a:r>
          <a:r>
            <a:rPr lang="cs-CZ" sz="1200" kern="1200" baseline="0" dirty="0" smtClean="0">
              <a:latin typeface="Arial" pitchFamily="34" charset="0"/>
              <a:cs typeface="Arial" pitchFamily="34" charset="0"/>
            </a:rPr>
            <a:t>–test 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0" kern="120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1273857"/>
        <a:ext cx="5350878" cy="318465"/>
      </dsp:txXfrm>
    </dsp:sp>
    <dsp:sp modelId="{CB8BDF0C-7FB4-4A53-B4FA-9BFB0B9D169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946E843-DC6B-4ADC-8287-3471F558E8C8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2D84C-CE18-49F7-8E86-8E1B458EF366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8B11B-1B2F-4068-B7D2-A00B040FBF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4939769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940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Digitální učební materiál Rozklad výrazů na součin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vytýkáním - test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 určen pro žáky 8. ročníku základní školy. Je zaměřen k prověření znalostí probraného učiva a jeho případnému zopakování. Je vhodný pro prezentaci na interaktivní tabuli.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6676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640960" cy="5544616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 a)  3x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y  - x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y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=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b)  5a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+ 3a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b =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c)  2(x+5) – 7y(x+5) =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d)  6ac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+2a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c + 4ac =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e)  -12x</a:t>
            </a:r>
            <a:r>
              <a:rPr lang="cs-CZ" sz="3600" baseline="30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3600" smtClean="0">
                <a:latin typeface="Arial" pitchFamily="34" charset="0"/>
                <a:cs typeface="Arial" pitchFamily="34" charset="0"/>
              </a:rPr>
              <a:t>– 8x</a:t>
            </a:r>
            <a:r>
              <a:rPr lang="cs-CZ" sz="3600" baseline="30000" smtClean="0">
                <a:latin typeface="Arial" pitchFamily="34" charset="0"/>
                <a:cs typeface="Arial" pitchFamily="34" charset="0"/>
              </a:rPr>
              <a:t>2 </a:t>
            </a:r>
            <a:r>
              <a:rPr lang="cs-CZ" sz="3600" smtClean="0">
                <a:latin typeface="Arial" pitchFamily="34" charset="0"/>
                <a:cs typeface="Arial" pitchFamily="34" charset="0"/>
              </a:rPr>
              <a:t>=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f)   3u(2v + 1) + 2v + 1 =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36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1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Test:</a:t>
            </a:r>
            <a:endParaRPr lang="cs-CZ" sz="4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QRA59GJJ\MC9004300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5563" y="1384300"/>
            <a:ext cx="1819275" cy="1952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640960" cy="5832648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sz="4000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1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Správné řešení:</a:t>
            </a:r>
            <a:endParaRPr lang="cs-CZ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836712"/>
            <a:ext cx="835292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a)  3x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y  - x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cs-CZ" sz="3600" u="sng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y(3x–y)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b)  5a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+ 3a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 =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3600" u="sng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( 5a + 3b)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c)  2(x+5)–7y(x+5) =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(x+5)(2-7y)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d)  6ac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+2a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c+4ac =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2ac(3c +a +2) </a:t>
            </a:r>
          </a:p>
          <a:p>
            <a:pPr>
              <a:lnSpc>
                <a:spcPct val="150000"/>
              </a:lnSpc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e)  -12x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– 8x</a:t>
            </a:r>
            <a:r>
              <a:rPr lang="cs-CZ" sz="36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-4x</a:t>
            </a:r>
            <a:r>
              <a:rPr lang="cs-CZ" sz="3600" u="sng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(3x+2) </a:t>
            </a: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f)   3u(2v+1)+2v+1 = </a:t>
            </a:r>
            <a:r>
              <a:rPr lang="cs-CZ" sz="36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(2v+1)(3u+1)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3600" dirty="0"/>
          </a:p>
        </p:txBody>
      </p:sp>
      <p:pic>
        <p:nvPicPr>
          <p:cNvPr id="7" name="Picture 2" descr="C:\Documents and Settings\Uzivatel\Local Settings\Temporary Internet Files\Content.IE5\QRA59GJJ\MC9004300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980728"/>
            <a:ext cx="1512168" cy="1800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204864"/>
            <a:ext cx="828092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http://microsoft.com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403000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138</TotalTime>
  <Words>95</Words>
  <Application>Microsoft Office PowerPoint</Application>
  <PresentationFormat>Předvádění na obrazovce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Snímek 1</vt:lpstr>
      <vt:lpstr>Anotace</vt:lpstr>
      <vt:lpstr> a)  3x3y  - x2y2 =  b)  5a3 + 3a2b =  c)  2(x+5) – 7y(x+5) =  d)  6ac2 +2a2c + 4ac =  e)  -12x3– 8x2 =  f)   3u(2v + 1) + 2v + 1 = </vt:lpstr>
      <vt:lpstr>Snímek 4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Monika Kysilková</dc:creator>
  <cp:lastModifiedBy>uzivatel</cp:lastModifiedBy>
  <cp:revision>48</cp:revision>
  <dcterms:created xsi:type="dcterms:W3CDTF">2012-01-03T15:01:18Z</dcterms:created>
  <dcterms:modified xsi:type="dcterms:W3CDTF">2012-05-25T22:06:10Z</dcterms:modified>
</cp:coreProperties>
</file>