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6" r:id="rId2"/>
    <p:sldId id="258" r:id="rId3"/>
    <p:sldId id="259" r:id="rId4"/>
    <p:sldId id="281" r:id="rId5"/>
    <p:sldId id="278" r:id="rId6"/>
    <p:sldId id="277" r:id="rId7"/>
    <p:sldId id="279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7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>
              <a:latin typeface="Arial" pitchFamily="34" charset="0"/>
              <a:cs typeface="Arial" pitchFamily="34" charset="0"/>
            </a:rPr>
            <a:t>VY_32_INOVACE_07_Matematika pro 8.ročník_Lineární rovnice– test 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 –test 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02A729F-914A-4DC2-88F3-B5D3D69B0ADF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21B63CD9-3CE9-4175-B332-C5E626A2B6A3}" type="parTrans" cxnId="{B2DE7D9A-E40D-4B63-A477-03B57C2BBC65}">
      <dgm:prSet/>
      <dgm:spPr/>
    </dgm:pt>
    <dgm:pt modelId="{0E784ED0-D19B-4FA6-B612-6FC4583E9542}" type="sibTrans" cxnId="{B2DE7D9A-E40D-4B63-A477-03B57C2BBC6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335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497E9A1-CEB9-463B-A288-F1E1CBCC3149}" type="pres">
      <dgm:prSet presAssocID="{602A729F-914A-4DC2-88F3-B5D3D69B0ADF}" presName="vertSpace6" presStyleLbl="node1" presStyleIdx="4" presStyleCnt="6"/>
      <dgm:spPr/>
    </dgm:pt>
    <dgm:pt modelId="{BFF377B9-C86D-4B71-8DC5-22C1C89D66D1}" type="pres">
      <dgm:prSet presAssocID="{602A729F-914A-4DC2-88F3-B5D3D69B0ADF}" presName="circle6" presStyleLbl="node1" presStyleIdx="5" presStyleCnt="6"/>
      <dgm:spPr/>
    </dgm:pt>
    <dgm:pt modelId="{D659F0F4-0AA6-4568-95DA-F40EF107B7E6}" type="pres">
      <dgm:prSet presAssocID="{602A729F-914A-4DC2-88F3-B5D3D69B0AD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D623DC-864C-4DF4-AE2E-73775EE39154}" type="pres">
      <dgm:prSet presAssocID="{602A729F-914A-4DC2-88F3-B5D3D69B0AD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B2DE7D9A-E40D-4B63-A477-03B57C2BBC65}" srcId="{757F3AB3-0718-4624-B441-E567A8F0AB56}" destId="{602A729F-914A-4DC2-88F3-B5D3D69B0ADF}" srcOrd="5" destOrd="0" parTransId="{21B63CD9-3CE9-4175-B332-C5E626A2B6A3}" sibTransId="{0E784ED0-D19B-4FA6-B612-6FC4583E9542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9F8A5C8F-E80E-4BA2-B0D1-B384D8D8C52B}" type="presOf" srcId="{602A729F-914A-4DC2-88F3-B5D3D69B0ADF}" destId="{FAD623DC-864C-4DF4-AE2E-73775EE39154}" srcOrd="1" destOrd="0" presId="urn:microsoft.com/office/officeart/2005/8/layout/target3"/>
    <dgm:cxn modelId="{5B85BBF9-6AE9-4B97-AECE-BEA4F76839B3}" type="presOf" srcId="{602A729F-914A-4DC2-88F3-B5D3D69B0ADF}" destId="{D659F0F4-0AA6-4568-95DA-F40EF107B7E6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CDCA3DFC-0DE3-4D99-B903-81DC9498147C}" type="presParOf" srcId="{333A1088-737F-45CB-B68E-254E46348037}" destId="{A497E9A1-CEB9-463B-A288-F1E1CBCC3149}" srcOrd="15" destOrd="0" presId="urn:microsoft.com/office/officeart/2005/8/layout/target3"/>
    <dgm:cxn modelId="{E40F9B96-F432-41D8-91EC-015677B618C4}" type="presParOf" srcId="{333A1088-737F-45CB-B68E-254E46348037}" destId="{BFF377B9-C86D-4B71-8DC5-22C1C89D66D1}" srcOrd="16" destOrd="0" presId="urn:microsoft.com/office/officeart/2005/8/layout/target3"/>
    <dgm:cxn modelId="{E34175E1-82A2-4DB6-808D-63DD54258F41}" type="presParOf" srcId="{333A1088-737F-45CB-B68E-254E46348037}" destId="{D659F0F4-0AA6-4568-95DA-F40EF107B7E6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A0A76DC6-ECD7-4CCD-9512-AE6E7582B52F}" type="presParOf" srcId="{333A1088-737F-45CB-B68E-254E46348037}" destId="{FAD623DC-864C-4DF4-AE2E-73775EE3915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VY_32_INOVACE_07_Matematika pro 8.ročník_Lineární rovnice– test 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Lineární rovnice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 –test 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BFF377B9-C86D-4B71-8DC5-22C1C89D66D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59F0F4-0AA6-4568-95DA-F40EF107B7E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Lineární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rovnice – test 1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8. ročníku základní školy. Je zaměřen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procvičení, upevnění a prohloubení učiva v závěru hodiny. Žáci si zde mohou sami ověřit, zda vyloženou látku dostatečně ovládají.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40960" cy="525658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A	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 2(3x+1) = x-(-12)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	b)  9u-3 = 2u+4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B     a)  3(4x+1) = x-(-25)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b)  5u+2 = 4u+3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1OOIBYVO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12776"/>
            <a:ext cx="1812925" cy="2212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1196752"/>
            <a:ext cx="8317432" cy="511256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2(3x+1) = x-(-12)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6x+2  = x+12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6x-x   = 12-2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5x = 10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2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.:L= 2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(3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2+1)=2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7=14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P= 2-(-12)= 2+12=14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L=P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04664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Správné řešení: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1OOIBYVO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5188" y="2032000"/>
            <a:ext cx="1812925" cy="2212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3040" y="476672"/>
            <a:ext cx="8245424" cy="58326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   </a:t>
            </a:r>
            <a:r>
              <a:rPr lang="cs-CZ" sz="36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)    9u-3 = 2u+4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9u-2u = 4+3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  7u = 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aseline="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</a:t>
            </a:r>
            <a:r>
              <a:rPr lang="cs-CZ" sz="3600" u="sng" baseline="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u = 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.:L= 9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1-3=6</a:t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P= 2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1+4=6</a:t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	 </a:t>
            </a:r>
            <a: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L=P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4" name="Picture 2" descr="C:\Documents and Settings\Uzivatel\Local Settings\Temporary Internet Files\Content.IE5\1OOIBYVO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1400" y="1404938"/>
            <a:ext cx="1812925" cy="2212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101408" cy="604867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B   a) 3(4x+1) = x-(-25)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12x+3 = x+25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12x-x  = 25-3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11x = 22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2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.:L= 3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(4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2+1)=3</a:t>
            </a:r>
            <a:r>
              <a:rPr lang="cs-CZ" sz="3600" b="1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9=27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P= 2-(-25)= 2+25=27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L=P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Documents and Settings\Uzivatel\Local Settings\Temporary Internet Files\Content.IE5\1OOIBYVO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0900" y="1349375"/>
            <a:ext cx="1812925" cy="2212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3040" y="620688"/>
            <a:ext cx="8245424" cy="56886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</a:t>
            </a:r>
            <a:r>
              <a:rPr lang="cs-CZ" sz="36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)    5u+2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= 4u+3</a:t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5u- 4u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=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3-2</a:t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           </a:t>
            </a:r>
            <a: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u  = 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.:L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= 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5</a:t>
            </a:r>
            <a:r>
              <a:rPr kumimoji="0" lang="cs-CZ" sz="3600" b="1" i="0" u="none" strike="noStrike" kern="1200" cap="none" spc="0" normalizeH="0" baseline="3000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1+2 = 7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      P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= 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4</a:t>
            </a:r>
            <a:r>
              <a:rPr kumimoji="0" lang="cs-CZ" sz="3600" b="1" i="0" u="none" strike="noStrike" kern="1200" cap="none" spc="0" normalizeH="0" baseline="3000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.</a:t>
            </a:r>
            <a:r>
              <a:rPr kumimoji="0" lang="cs-CZ" sz="36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1+3 = 7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	 </a:t>
            </a:r>
            <a: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L=P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4" name="Picture 2" descr="C:\Documents and Settings\Uzivatel\Local Settings\Temporary Internet Files\Content.IE5\1OOIBYVO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3950" y="1814513"/>
            <a:ext cx="1812925" cy="2212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145</TotalTime>
  <Words>142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A a)  2(3x+1) = x-(-12)         b)  9u-3 = 2u+4  B     a)  3(4x+1) = x-(-25)        b)  5u+2 = 4u+3   </vt:lpstr>
      <vt:lpstr>A   a) 2(3x+1) = x-(-12)              6x+2  = x+12              6x-x   = 12-2                    5x = 10                     x = 2    Zk.:L= 2.(3.2+1)=2.7=14         P= 2-(-12)= 2+12=14         L=P </vt:lpstr>
      <vt:lpstr>Snímek 5</vt:lpstr>
      <vt:lpstr>B   a) 3(4x+1) = x-(-25)             12x+3 = x+25             12x-x  = 25-3                 11x = 22                     x = 2    Zk.:L= 3.(4.2+1)=3.9=27         P= 2-(-25)= 2+25=27   L=P 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52</cp:revision>
  <dcterms:created xsi:type="dcterms:W3CDTF">2012-01-03T15:01:18Z</dcterms:created>
  <dcterms:modified xsi:type="dcterms:W3CDTF">2012-05-25T22:07:12Z</dcterms:modified>
</cp:coreProperties>
</file>