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8" r:id="rId3"/>
    <p:sldId id="259" r:id="rId4"/>
    <p:sldId id="281" r:id="rId5"/>
    <p:sldId id="278" r:id="rId6"/>
    <p:sldId id="277" r:id="rId7"/>
    <p:sldId id="279" r:id="rId8"/>
    <p:sldId id="282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0CA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44" autoAdjust="0"/>
    <p:restoredTop sz="86387" autoAdjust="0"/>
  </p:normalViewPr>
  <p:slideViewPr>
    <p:cSldViewPr>
      <p:cViewPr>
        <p:scale>
          <a:sx n="70" d="100"/>
          <a:sy n="70" d="100"/>
        </p:scale>
        <p:origin x="-1764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1215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VY_32_INOVACE_08_Matematika pro 8.ročník_Lineární rovnice s desetinnými čísly-procvičování 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Lineární rovnice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 s desetinnými čísly-procvičování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FA3D37D-82C7-453C-AF85-D419DF7D89B0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B59B2408-332D-4EA1-A014-1805BB455A8D}" type="parTrans" cxnId="{A26AA842-2AFC-4902-B7FF-AC7014B2FF78}">
      <dgm:prSet/>
      <dgm:spPr/>
    </dgm:pt>
    <dgm:pt modelId="{9269A15D-1931-4DAA-853A-7D6EA47D2E0B}" type="sibTrans" cxnId="{A26AA842-2AFC-4902-B7FF-AC7014B2FF78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54F7708-6303-4FBE-9651-FF03E403ADD5}" type="pres">
      <dgm:prSet presAssocID="{5FA3D37D-82C7-453C-AF85-D419DF7D89B0}" presName="vertSpace6" presStyleLbl="node1" presStyleIdx="4" presStyleCnt="6"/>
      <dgm:spPr/>
    </dgm:pt>
    <dgm:pt modelId="{9834369A-63EA-4D9D-A24D-4C276E61DF4C}" type="pres">
      <dgm:prSet presAssocID="{5FA3D37D-82C7-453C-AF85-D419DF7D89B0}" presName="circle6" presStyleLbl="node1" presStyleIdx="5" presStyleCnt="6"/>
      <dgm:spPr/>
    </dgm:pt>
    <dgm:pt modelId="{B0A515AD-42BF-4696-A432-E3A3064B4D78}" type="pres">
      <dgm:prSet presAssocID="{5FA3D37D-82C7-453C-AF85-D419DF7D89B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91954A-F797-473C-883E-8450FAF295B4}" type="pres">
      <dgm:prSet presAssocID="{5FA3D37D-82C7-453C-AF85-D419DF7D89B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9936D5-AA88-4D0C-AD1D-1E863374BFEE}" type="presOf" srcId="{5FA3D37D-82C7-453C-AF85-D419DF7D89B0}" destId="{0691954A-F797-473C-883E-8450FAF295B4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F0FC44-0C75-4C37-8E2D-04713A487DF4}" type="presOf" srcId="{5FA3D37D-82C7-453C-AF85-D419DF7D89B0}" destId="{B0A515AD-42BF-4696-A432-E3A3064B4D78}" srcOrd="0" destOrd="0" presId="urn:microsoft.com/office/officeart/2005/8/layout/target3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A26AA842-2AFC-4902-B7FF-AC7014B2FF78}" srcId="{757F3AB3-0718-4624-B441-E567A8F0AB56}" destId="{5FA3D37D-82C7-453C-AF85-D419DF7D89B0}" srcOrd="5" destOrd="0" parTransId="{B59B2408-332D-4EA1-A014-1805BB455A8D}" sibTransId="{9269A15D-1931-4DAA-853A-7D6EA47D2E0B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BC5581BD-6290-4E7D-B7DC-6E826516DB8A}" type="presParOf" srcId="{333A1088-737F-45CB-B68E-254E46348037}" destId="{B54F7708-6303-4FBE-9651-FF03E403ADD5}" srcOrd="15" destOrd="0" presId="urn:microsoft.com/office/officeart/2005/8/layout/target3"/>
    <dgm:cxn modelId="{72784B3E-AEF2-48B4-AAC9-7E291D903287}" type="presParOf" srcId="{333A1088-737F-45CB-B68E-254E46348037}" destId="{9834369A-63EA-4D9D-A24D-4C276E61DF4C}" srcOrd="16" destOrd="0" presId="urn:microsoft.com/office/officeart/2005/8/layout/target3"/>
    <dgm:cxn modelId="{A84464EA-9D57-448B-A389-4654CBE517B8}" type="presParOf" srcId="{333A1088-737F-45CB-B68E-254E46348037}" destId="{B0A515AD-42BF-4696-A432-E3A3064B4D78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8DAE6D79-4B8C-495C-9089-085EEAA3A389}" type="presParOf" srcId="{333A1088-737F-45CB-B68E-254E46348037}" destId="{0691954A-F797-473C-883E-8450FAF295B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VY_32_INOVACE_08_Matematika pro 8.ročník_Lineární rovnice s desetinnými čísly-procvičování 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Lineární rovnice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 s desetinnými čísly-procvičování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9834369A-63EA-4D9D-A24D-4C276E61DF4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A515AD-42BF-4696-A432-E3A3064B4D7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Lineární rovnice s desetinnými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čísly - procvičování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8. ročníku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základní školy. Je zaměřen k upevnění a prohloubení učiva. Součástí prezentace jsou pracovní listy, kde si žáci mohou pracovat samostatně svým tempem. Materiál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45424" cy="525658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a) 0,2x+0,4 = 0,8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	/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         2x+4  = 8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	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2x  =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8-4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	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2x  =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	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= 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L =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0,2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2+0,4 =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0,4+0,4 = 0,8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P =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0,8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L=P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Řešená úloha: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Documents and Settings\Uzivatel\Local Settings\Temporary Internet Files\Content.IE5\C4IIX24J\MC900281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556792"/>
            <a:ext cx="2173288" cy="2187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317432" cy="4824536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b) 0,3x+0,9=1,2               </a:t>
            </a:r>
            <a:r>
              <a:rPr lang="cs-CZ" sz="3600" i="1" dirty="0" smtClean="0">
                <a:latin typeface="Arial" pitchFamily="34" charset="0"/>
                <a:cs typeface="Arial" pitchFamily="34" charset="0"/>
              </a:rPr>
              <a:t>(x=1)</a:t>
            </a:r>
            <a:br>
              <a:rPr lang="cs-CZ" sz="3600" i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32656"/>
            <a:ext cx="820891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Další úlohy:</a:t>
            </a:r>
          </a:p>
          <a:p>
            <a:r>
              <a:rPr lang="cs-CZ" sz="2800" dirty="0" smtClean="0">
                <a:solidFill>
                  <a:srgbClr val="F40CA7"/>
                </a:solidFill>
                <a:latin typeface="Arial" pitchFamily="34" charset="0"/>
                <a:cs typeface="Arial" pitchFamily="34" charset="0"/>
              </a:rPr>
              <a:t>-správné řešení uvedeno v závorce: </a:t>
            </a:r>
            <a:endParaRPr lang="cs-CZ" sz="2800" dirty="0">
              <a:solidFill>
                <a:srgbClr val="F40CA7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C4IIX24J\MC900281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2325" y="3190875"/>
            <a:ext cx="2173288" cy="2187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3040" y="620688"/>
            <a:ext cx="8245424" cy="59046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c) 0,04x - 0,06 = 0,1           </a:t>
            </a:r>
            <a:r>
              <a:rPr lang="cs-CZ" sz="3600" i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(x=4)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i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i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C4IIX24J\MC9002812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149080"/>
            <a:ext cx="2173287" cy="2187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2645" y="795685"/>
            <a:ext cx="8317432" cy="5759766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d) 0,08x– 0,04 = 0,12          </a:t>
            </a:r>
            <a:r>
              <a:rPr lang="cs-CZ" sz="3600" i="1" dirty="0" smtClean="0">
                <a:latin typeface="Arial" pitchFamily="34" charset="0"/>
                <a:cs typeface="Arial" pitchFamily="34" charset="0"/>
              </a:rPr>
              <a:t>(x=2)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C4IIX24J\MC900281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365103"/>
            <a:ext cx="1872208" cy="19442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764704"/>
            <a:ext cx="8317432" cy="59046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e) 0,005u + 0,01 = 0,015     </a:t>
            </a:r>
            <a:r>
              <a:rPr lang="cs-CZ" sz="3600" i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(u=1)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i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C4IIX24J\MC900281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293096"/>
            <a:ext cx="2232248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764704"/>
            <a:ext cx="8317432" cy="54726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f) 0,2y + 7 = -19            </a:t>
            </a:r>
            <a:r>
              <a:rPr lang="cs-CZ" sz="3600" i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(y=-130)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1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b="1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6146" name="Picture 2" descr="C:\Documents and Settings\Uzivatel\Local Settings\Temporary Internet Files\Content.IE5\C4IIX24J\MC900281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2825" y="3641725"/>
            <a:ext cx="2173288" cy="2187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185</TotalTime>
  <Words>100</Words>
  <Application>Microsoft Office PowerPoint</Application>
  <PresentationFormat>Předvádění na obrazovce (4:3)</PresentationFormat>
  <Paragraphs>39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 a) 0,2x+0,4 = 0,8 /.10           2x+4  = 8        2x  = 8-4        2x  = 4           x = 2           Zk.:L = 0,2.2+0,4 = 0,4+0,4 = 0,8        P = 0,8        L=P </vt:lpstr>
      <vt:lpstr> b) 0,3x+0,9=1,2               (x=1)        </vt:lpstr>
      <vt:lpstr>Snímek 5</vt:lpstr>
      <vt:lpstr> d) 0,08x– 0,04 = 0,12          (x=2)         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63</cp:revision>
  <dcterms:created xsi:type="dcterms:W3CDTF">2012-01-03T15:01:18Z</dcterms:created>
  <dcterms:modified xsi:type="dcterms:W3CDTF">2012-05-25T22:10:30Z</dcterms:modified>
</cp:coreProperties>
</file>