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8" r:id="rId3"/>
    <p:sldId id="259" r:id="rId4"/>
    <p:sldId id="281" r:id="rId5"/>
    <p:sldId id="277" r:id="rId6"/>
    <p:sldId id="27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07B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200" baseline="0" dirty="0" smtClean="0">
              <a:latin typeface="Arial" pitchFamily="34" charset="0"/>
              <a:cs typeface="Arial" pitchFamily="34" charset="0"/>
            </a:rPr>
            <a:t>VY_32_INOVACE_11_Matematika pro 8.ročník_Lineární rovnice–test 3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Lineární rovnice-t</a:t>
          </a:r>
          <a:r>
            <a:rPr lang="cs-CZ" sz="1200" baseline="0" dirty="0" smtClean="0">
              <a:latin typeface="Arial" pitchFamily="34" charset="0"/>
              <a:cs typeface="Arial" pitchFamily="34" charset="0"/>
            </a:rPr>
            <a:t>est 3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111D041-A208-4451-B9EB-5518ADD473B4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/>
        </a:p>
      </dgm:t>
    </dgm:pt>
    <dgm:pt modelId="{75A1F5F9-0274-4AAA-BB5A-82EAEE98D814}" type="parTrans" cxnId="{14056F95-1219-41EA-930A-EED6870DA0A1}">
      <dgm:prSet/>
      <dgm:spPr/>
    </dgm:pt>
    <dgm:pt modelId="{E4AD1186-C957-4A52-BF5F-EEAD2338B65C}" type="sibTrans" cxnId="{14056F95-1219-41EA-930A-EED6870DA0A1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7DDA4A6-92E3-48B0-A5C6-8DD1CB77B865}" type="pres">
      <dgm:prSet presAssocID="{1111D041-A208-4451-B9EB-5518ADD473B4}" presName="vertSpace6" presStyleLbl="node1" presStyleIdx="4" presStyleCnt="6"/>
      <dgm:spPr/>
    </dgm:pt>
    <dgm:pt modelId="{ADD4ABF9-ABCA-46B4-8823-C260F3E2DFAC}" type="pres">
      <dgm:prSet presAssocID="{1111D041-A208-4451-B9EB-5518ADD473B4}" presName="circle6" presStyleLbl="node1" presStyleIdx="5" presStyleCnt="6"/>
      <dgm:spPr/>
    </dgm:pt>
    <dgm:pt modelId="{9F0E77F5-82AB-4D2B-A7A9-BC743903643A}" type="pres">
      <dgm:prSet presAssocID="{1111D041-A208-4451-B9EB-5518ADD473B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20665A-C23E-4E32-A371-CF9371921355}" type="pres">
      <dgm:prSet presAssocID="{1111D041-A208-4451-B9EB-5518ADD473B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2055EE32-90FE-42C1-9BF0-AA6C1FB559A8}" type="presOf" srcId="{1111D041-A208-4451-B9EB-5518ADD473B4}" destId="{9F0E77F5-82AB-4D2B-A7A9-BC743903643A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14056F95-1219-41EA-930A-EED6870DA0A1}" srcId="{757F3AB3-0718-4624-B441-E567A8F0AB56}" destId="{1111D041-A208-4451-B9EB-5518ADD473B4}" srcOrd="5" destOrd="0" parTransId="{75A1F5F9-0274-4AAA-BB5A-82EAEE98D814}" sibTransId="{E4AD1186-C957-4A52-BF5F-EEAD2338B65C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5465E42-1252-4179-88E2-ED2CF75719D2}" type="presOf" srcId="{1111D041-A208-4451-B9EB-5518ADD473B4}" destId="{A320665A-C23E-4E32-A371-CF9371921355}" srcOrd="1" destOrd="0" presId="urn:microsoft.com/office/officeart/2005/8/layout/target3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4021D2D9-AC17-4AAB-A462-F23DFDB26B1E}" type="presParOf" srcId="{333A1088-737F-45CB-B68E-254E46348037}" destId="{07DDA4A6-92E3-48B0-A5C6-8DD1CB77B865}" srcOrd="15" destOrd="0" presId="urn:microsoft.com/office/officeart/2005/8/layout/target3"/>
    <dgm:cxn modelId="{D10B972E-4457-4123-8ED6-8288B48977FE}" type="presParOf" srcId="{333A1088-737F-45CB-B68E-254E46348037}" destId="{ADD4ABF9-ABCA-46B4-8823-C260F3E2DFAC}" srcOrd="16" destOrd="0" presId="urn:microsoft.com/office/officeart/2005/8/layout/target3"/>
    <dgm:cxn modelId="{24F4ABEC-E7F3-4083-ADBA-819D742908D8}" type="presParOf" srcId="{333A1088-737F-45CB-B68E-254E46348037}" destId="{9F0E77F5-82AB-4D2B-A7A9-BC743903643A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DA67D7EC-6FD4-4EC8-8538-A529632404B9}" type="presParOf" srcId="{333A1088-737F-45CB-B68E-254E46348037}" destId="{A320665A-C23E-4E32-A371-CF937192135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VY_32_INOVACE_11_Matematika pro 8.ročník_Lineární rovnice–test 3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Lineární rovnice-t</a:t>
          </a: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est 3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ADD4ABF9-ABCA-46B4-8823-C260F3E2DFA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F0E77F5-82AB-4D2B-A7A9-BC743903643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Lineární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rovnice – test 3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 pro žáky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ročníku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základní školy. Je zaměřen na prověření probraného učiva.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667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908720"/>
            <a:ext cx="8640960" cy="5256584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	a)  2( x+1)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(x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+1)-4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	b)  3(y+2)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-1=2y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+(y+1)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800" u="sng" dirty="0" smtClean="0">
                <a:solidFill>
                  <a:srgbClr val="B907B1"/>
                </a:solidFill>
                <a:latin typeface="Arial" pitchFamily="34" charset="0"/>
                <a:cs typeface="Arial" pitchFamily="34" charset="0"/>
              </a:rPr>
              <a:t>nápověda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pozor na pořadí početních operací: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1) odstraníme mocninu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2) roznásobíme závorky  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3600" baseline="30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60649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Test: </a:t>
            </a:r>
            <a:r>
              <a:rPr lang="cs-CZ" sz="3200" dirty="0" smtClean="0">
                <a:solidFill>
                  <a:srgbClr val="B907B1"/>
                </a:solidFill>
                <a:latin typeface="Arial" pitchFamily="34" charset="0"/>
                <a:cs typeface="Arial" pitchFamily="34" charset="0"/>
              </a:rPr>
              <a:t>vypočítej rovnice, zkoušku neprováděj</a:t>
            </a:r>
            <a:endParaRPr lang="cs-CZ" sz="3200" dirty="0">
              <a:solidFill>
                <a:srgbClr val="B907B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Documents and Settings\Uzivatel\Local Settings\Temporary Internet Files\Content.IE5\C4IIX24J\MP9004465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717032"/>
            <a:ext cx="2160240" cy="23042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040" y="1124744"/>
            <a:ext cx="8640960" cy="5184576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a)      2( x+1)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(x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+1)-4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2(x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+2x+1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) =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2x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+2 -4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2x</a:t>
            </a:r>
            <a:r>
              <a:rPr lang="cs-CZ" sz="36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+4x+2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2x</a:t>
            </a:r>
            <a:r>
              <a:rPr lang="cs-CZ" sz="36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-2……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2x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můžeme odečíst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4x  = -2-2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4x = -4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x = -1</a:t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76672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Řešení příkladů: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 descr="C:\Documents and Settings\Uzivatel\Local Settings\Temporary Internet Files\Content.IE5\C4IIX24J\MP9004465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717032"/>
            <a:ext cx="2160240" cy="23042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040" y="548680"/>
            <a:ext cx="8389440" cy="5976664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b)          3(y+2)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-1=2y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+(y+1)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3(y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+4y+4) -1 = 2y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+y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+2y+1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3y</a:t>
            </a:r>
            <a:r>
              <a:rPr lang="cs-CZ" sz="36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+12y+12-1=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3y</a:t>
            </a:r>
            <a:r>
              <a:rPr lang="cs-CZ" sz="36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+2y+1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12y-2y = 1-12+1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 10y = -10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y = -1</a:t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aseline="30000" dirty="0" smtClean="0">
                <a:latin typeface="Arial" pitchFamily="34" charset="0"/>
                <a:cs typeface="Arial" pitchFamily="34" charset="0"/>
              </a:rPr>
            </a:b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        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 descr="C:\Documents and Settings\Uzivatel\Local Settings\Temporary Internet Files\Content.IE5\C4IIX24J\MP9004465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005064"/>
            <a:ext cx="2160240" cy="23042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198</TotalTime>
  <Words>88</Words>
  <Application>Microsoft Office PowerPoint</Application>
  <PresentationFormat>Předvádění na obrazovce (4:3)</PresentationFormat>
  <Paragraphs>15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 a)  2( x+1)2 = 2(x2+1)-4   b)  3(y+2)2-1=2y2+(y+1)2               nápověda: pozor na pořadí početních operací:                             1) odstraníme mocninu                             2) roznásobíme závorky      </vt:lpstr>
      <vt:lpstr>a)      2( x+1)2 = 2(x2+1)-4      2(x2+2x+1) = 2x2+2 -4       2x2+4x+2  = 2x2 -2……2x2 můžeme odečíst                  4x  = -2-2                   4x = -4                     x = -1          </vt:lpstr>
      <vt:lpstr> b)          3(y+2)2-1=2y2+(y+1)2          3(y2+4y+4) -1 = 2y2+y2+2y+1       3y2+12y+12-1= 3y2+2y+1                  12y-2y = 1-12+1                       10y = -10                           y = -1           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65</cp:revision>
  <dcterms:created xsi:type="dcterms:W3CDTF">2012-01-03T15:01:18Z</dcterms:created>
  <dcterms:modified xsi:type="dcterms:W3CDTF">2012-05-25T22:16:01Z</dcterms:modified>
</cp:coreProperties>
</file>