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0"/>
  </p:notesMasterIdLst>
  <p:sldIdLst>
    <p:sldId id="256" r:id="rId2"/>
    <p:sldId id="258" r:id="rId3"/>
    <p:sldId id="259" r:id="rId4"/>
    <p:sldId id="281" r:id="rId5"/>
    <p:sldId id="282" r:id="rId6"/>
    <p:sldId id="283" r:id="rId7"/>
    <p:sldId id="284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9175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15" autoAdjust="0"/>
    <p:restoredTop sz="86387" autoAdjust="0"/>
  </p:normalViewPr>
  <p:slideViewPr>
    <p:cSldViewPr>
      <p:cViewPr>
        <p:scale>
          <a:sx n="70" d="100"/>
          <a:sy n="70" d="100"/>
        </p:scale>
        <p:origin x="-510" y="-1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76" y="394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050" baseline="0" dirty="0" smtClean="0">
              <a:latin typeface="Arial" pitchFamily="34" charset="0"/>
              <a:cs typeface="Arial" pitchFamily="34" charset="0"/>
            </a:rPr>
            <a:t>VY_32_INOVACE_13_Matematika pro 8.ročník_Slovní úlohy o společné práci -test 1</a:t>
          </a:r>
          <a:endParaRPr lang="cs-CZ" sz="105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Slovní úlohy o </a:t>
          </a:r>
          <a:r>
            <a:rPr lang="cs-CZ" sz="1200" smtClean="0">
              <a:latin typeface="Arial" pitchFamily="34" charset="0"/>
              <a:cs typeface="Arial" pitchFamily="34" charset="0"/>
            </a:rPr>
            <a:t>společné práci-test </a:t>
          </a:r>
          <a:r>
            <a:rPr lang="cs-CZ" sz="1200" dirty="0" smtClean="0">
              <a:latin typeface="Arial" pitchFamily="34" charset="0"/>
              <a:cs typeface="Arial" pitchFamily="34" charset="0"/>
            </a:rPr>
            <a:t>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BFC4EE4-AEF6-484E-8069-97F9D055E697}">
      <dgm:prSet custT="1"/>
      <dgm:spPr/>
      <dgm:t>
        <a:bodyPr/>
        <a:lstStyle/>
        <a:p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/>
        </a:p>
      </dgm:t>
    </dgm:pt>
    <dgm:pt modelId="{88BD1FED-0F27-4F53-99C0-66B4E0C61212}" type="parTrans" cxnId="{F5711BA5-A175-4351-977B-5783E2B6B222}">
      <dgm:prSet/>
      <dgm:spPr/>
    </dgm:pt>
    <dgm:pt modelId="{726936DB-C50D-4DD6-8B16-446D1F0E2B3F}" type="sibTrans" cxnId="{F5711BA5-A175-4351-977B-5783E2B6B222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F181F60D-7E41-4FB1-94D5-78902B94F1C2}" type="pres">
      <dgm:prSet presAssocID="{CBFC4EE4-AEF6-484E-8069-97F9D055E697}" presName="vertSpace6" presStyleLbl="node1" presStyleIdx="4" presStyleCnt="6"/>
      <dgm:spPr/>
    </dgm:pt>
    <dgm:pt modelId="{54D3568D-71F6-49F1-8A6A-8E6A42124B27}" type="pres">
      <dgm:prSet presAssocID="{CBFC4EE4-AEF6-484E-8069-97F9D055E697}" presName="circle6" presStyleLbl="node1" presStyleIdx="5" presStyleCnt="6"/>
      <dgm:spPr/>
    </dgm:pt>
    <dgm:pt modelId="{FBF36E5F-CC1C-484F-8BD9-ED1BA8E82197}" type="pres">
      <dgm:prSet presAssocID="{CBFC4EE4-AEF6-484E-8069-97F9D055E69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437980-ADF3-4D6C-AE1A-1C402AB5F3EA}" type="pres">
      <dgm:prSet presAssocID="{CBFC4EE4-AEF6-484E-8069-97F9D055E69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A3BDDA12-E1CD-465E-9470-E9A95CB6A9CB}" type="presOf" srcId="{CBFC4EE4-AEF6-484E-8069-97F9D055E697}" destId="{F2437980-ADF3-4D6C-AE1A-1C402AB5F3E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F5711BA5-A175-4351-977B-5783E2B6B222}" srcId="{757F3AB3-0718-4624-B441-E567A8F0AB56}" destId="{CBFC4EE4-AEF6-484E-8069-97F9D055E697}" srcOrd="5" destOrd="0" parTransId="{88BD1FED-0F27-4F53-99C0-66B4E0C61212}" sibTransId="{726936DB-C50D-4DD6-8B16-446D1F0E2B3F}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E6E02BAF-598B-455E-9159-31E2A4ECD388}" type="presOf" srcId="{CBFC4EE4-AEF6-484E-8069-97F9D055E697}" destId="{FBF36E5F-CC1C-484F-8BD9-ED1BA8E82197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2ED5FB43-1CA1-4BDC-ACAF-DCFD0AE270F8}" type="presParOf" srcId="{333A1088-737F-45CB-B68E-254E46348037}" destId="{F181F60D-7E41-4FB1-94D5-78902B94F1C2}" srcOrd="15" destOrd="0" presId="urn:microsoft.com/office/officeart/2005/8/layout/target3"/>
    <dgm:cxn modelId="{1AAA16E1-9633-4155-8407-C5F94D0295F6}" type="presParOf" srcId="{333A1088-737F-45CB-B68E-254E46348037}" destId="{54D3568D-71F6-49F1-8A6A-8E6A42124B27}" srcOrd="16" destOrd="0" presId="urn:microsoft.com/office/officeart/2005/8/layout/target3"/>
    <dgm:cxn modelId="{C2FEBC53-15E1-4897-BD5B-4905ABAA55E7}" type="presParOf" srcId="{333A1088-737F-45CB-B68E-254E46348037}" destId="{FBF36E5F-CC1C-484F-8BD9-ED1BA8E82197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7BC9C72D-8B8D-4788-8350-A6C192E0E009}" type="presParOf" srcId="{333A1088-737F-45CB-B68E-254E46348037}" destId="{F2437980-ADF3-4D6C-AE1A-1C402AB5F3E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VY_32_INOVACE_13_Matematika pro 8.ročník_Slovní úlohy o společné práci -test 1</a:t>
          </a:r>
          <a:endParaRPr lang="cs-CZ" sz="105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Slovní úlohy o </a:t>
          </a:r>
          <a:r>
            <a:rPr lang="cs-CZ" sz="1200" kern="1200" smtClean="0">
              <a:latin typeface="Arial" pitchFamily="34" charset="0"/>
              <a:cs typeface="Arial" pitchFamily="34" charset="0"/>
            </a:rPr>
            <a:t>společné práci-test </a:t>
          </a:r>
          <a:r>
            <a:rPr lang="cs-CZ" sz="1200" kern="1200" dirty="0" smtClean="0">
              <a:latin typeface="Arial" pitchFamily="34" charset="0"/>
              <a:cs typeface="Arial" pitchFamily="34" charset="0"/>
            </a:rPr>
            <a:t>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54D3568D-71F6-49F1-8A6A-8E6A42124B2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BF36E5F-CC1C-484F-8BD9-ED1BA8E8219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8B11B-1B2F-4068-B7D2-A00B040FBF1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Slovní úlohy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společné práci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-test 1 je určen pro žáky 8. ročníku základní školy. Jedná se o krátkou písemnou práci. Učební materiál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45424" cy="5904656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A) 1)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Rovnoramenný trojúhelník má obvod 100 mm. 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Základna je o 10 mm delší než rameno.  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Vypočítej délku základny.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2) x(x+1) = x</a:t>
            </a:r>
            <a:r>
              <a:rPr lang="cs-CZ" sz="27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- 3+2(x-1,5)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---------------------------------------------------------------------------------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B)  1) Obvod trojúhelníka je 180 mm. Strana </a:t>
            </a:r>
            <a:r>
              <a:rPr lang="cs-CZ" sz="2700" i="1" dirty="0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 je o 6 mm 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 delší než strana </a:t>
            </a:r>
            <a:r>
              <a:rPr lang="cs-CZ" sz="2700" i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 strana </a:t>
            </a:r>
            <a:r>
              <a:rPr lang="cs-CZ" sz="2700" i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 je o 48 mm kratší než  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 strana</a:t>
            </a:r>
            <a:r>
              <a:rPr lang="cs-CZ" sz="27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700" i="1" dirty="0" err="1" smtClean="0">
                <a:latin typeface="Arial" pitchFamily="34" charset="0"/>
                <a:cs typeface="Arial" pitchFamily="34" charset="0"/>
              </a:rPr>
              <a:t>b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. Určete délky stran trojúhelníka.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2) (x+1) (x-1) –x</a:t>
            </a:r>
            <a:r>
              <a:rPr lang="cs-CZ" sz="27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 = 4-x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691754"/>
                </a:solidFill>
                <a:latin typeface="Arial" pitchFamily="34" charset="0"/>
                <a:cs typeface="Arial" pitchFamily="34" charset="0"/>
              </a:rPr>
              <a:t>Test:</a:t>
            </a:r>
            <a:endParaRPr lang="cs-CZ" sz="4400" dirty="0">
              <a:solidFill>
                <a:srgbClr val="691754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Documents and Settings\Uzivatel\Local Settings\Temporary Internet Files\Content.IE5\C4IIX24J\MC9002339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947863"/>
            <a:ext cx="1541810" cy="12651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317432" cy="5400600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i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691754"/>
                </a:solidFill>
                <a:latin typeface="Arial" pitchFamily="34" charset="0"/>
                <a:cs typeface="Arial" pitchFamily="34" charset="0"/>
              </a:rPr>
              <a:t>Řešení: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A) 1) Rovnoramenný trojúhelník má obvod 100 mm.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Základna je o 10 mm delší než rameno. 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Vypočítej délku základny.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rameno……..x…………30 mm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rameno……..x…………30 mm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základna……x+10........40 mm</a:t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obvod………100          </a:t>
            </a:r>
            <a:r>
              <a:rPr lang="cs-CZ" sz="2400" u="sng" dirty="0" err="1" smtClean="0">
                <a:latin typeface="Arial" pitchFamily="34" charset="0"/>
                <a:cs typeface="Arial" pitchFamily="34" charset="0"/>
              </a:rPr>
              <a:t>100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mm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x+x+x+10 = 100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     3x+ 10 = 100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            3x = 100-10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	 3x = 90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		  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x = 30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Základna měří 30mm.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u="sng" baseline="30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C4IIX24J\MC9002339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908720"/>
            <a:ext cx="1594322" cy="1403400"/>
          </a:xfrm>
          <a:prstGeom prst="rect">
            <a:avLst/>
          </a:prstGeom>
          <a:noFill/>
        </p:spPr>
      </p:pic>
      <p:sp>
        <p:nvSpPr>
          <p:cNvPr id="5" name="Šipka ohnutá nahoru 4"/>
          <p:cNvSpPr/>
          <p:nvPr/>
        </p:nvSpPr>
        <p:spPr>
          <a:xfrm>
            <a:off x="6588224" y="2708920"/>
            <a:ext cx="720080" cy="2664296"/>
          </a:xfrm>
          <a:prstGeom prst="bentUp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476672"/>
            <a:ext cx="8317432" cy="59766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2) x(x+1) = x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- 3+2(x-1,5)</a:t>
            </a:r>
            <a:b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x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+x = x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– 3+2x-3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x-2x = -6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-x = -6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x = 6</a:t>
            </a:r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Zk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.: L = 6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(6+1) = 6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7 = 42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       P = 6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– 3+2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(6-1,5) = 36- 3+ 2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4,5 = 33+9 = 42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 = P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476672"/>
            <a:ext cx="8317432" cy="59766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 fontScale="85000" lnSpcReduction="1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B) 1) Obvod trojúhelníka je 180 mm. Strana </a:t>
            </a:r>
            <a:r>
              <a:rPr lang="cs-CZ" sz="2600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je o 6 mm </a:t>
            </a:r>
            <a:b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delší než strana </a:t>
            </a:r>
            <a:r>
              <a:rPr lang="cs-CZ" sz="2600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strana </a:t>
            </a:r>
            <a:r>
              <a:rPr lang="cs-CZ" sz="2600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je o 48 mm kratší než  </a:t>
            </a:r>
            <a:b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strana</a:t>
            </a:r>
            <a:r>
              <a:rPr lang="cs-CZ" sz="2600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i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 Určete délky stran trojúhelníka.</a:t>
            </a:r>
          </a:p>
          <a:p>
            <a:endParaRPr lang="cs-CZ" sz="2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2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strana a…..x………….72 mm</a:t>
            </a:r>
          </a:p>
          <a:p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strana b….x+6………..78 mm</a:t>
            </a:r>
          </a:p>
          <a:p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6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strana c….x+6-48……30 mm</a:t>
            </a:r>
          </a:p>
          <a:p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obvod……..180            180mm     </a:t>
            </a:r>
          </a:p>
          <a:p>
            <a:endParaRPr lang="cs-CZ" sz="26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x+x+6+x+6-48 = 180</a:t>
            </a:r>
          </a:p>
          <a:p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                   3x  = 180-12+48</a:t>
            </a:r>
          </a:p>
          <a:p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         3x = 216</a:t>
            </a:r>
          </a:p>
          <a:p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                      </a:t>
            </a:r>
            <a:r>
              <a:rPr lang="cs-CZ" sz="26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x = 72    </a:t>
            </a:r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Strany měří 72mm,78mm, 30mm.        </a:t>
            </a:r>
            <a:b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26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C4IIX24J\MC9002339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348880"/>
            <a:ext cx="2355850" cy="1917700"/>
          </a:xfrm>
          <a:prstGeom prst="rect">
            <a:avLst/>
          </a:prstGeom>
          <a:noFill/>
        </p:spPr>
      </p:pic>
      <p:sp>
        <p:nvSpPr>
          <p:cNvPr id="5" name="Šipka ohnutá nahoru 4"/>
          <p:cNvSpPr/>
          <p:nvPr/>
        </p:nvSpPr>
        <p:spPr>
          <a:xfrm>
            <a:off x="5364088" y="4005064"/>
            <a:ext cx="720080" cy="1512168"/>
          </a:xfrm>
          <a:prstGeom prst="bentUp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548680"/>
            <a:ext cx="8317432" cy="59766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2)    (x+1) (x-1) –x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4-x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x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-1- x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= 4-x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      x   = 4+1</a:t>
            </a:r>
          </a:p>
          <a:p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       </a:t>
            </a: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x  =  5</a:t>
            </a:r>
          </a:p>
          <a:p>
            <a:pPr lvl="1"/>
            <a:endParaRPr lang="cs-CZ" sz="2400" u="sng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Zk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.: L = (5+1)(5-1) – 5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= 6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4 – 25 = 24-25 = -1</a:t>
            </a:r>
          </a:p>
          <a:p>
            <a:pPr lvl="1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P = 4-5 = -1</a:t>
            </a:r>
          </a:p>
          <a:p>
            <a:pPr lvl="1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   </a:t>
            </a: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 = P</a:t>
            </a:r>
          </a:p>
          <a:p>
            <a:pPr lvl="1"/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 lvl="1"/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332</TotalTime>
  <Words>113</Words>
  <Application>Microsoft Office PowerPoint</Application>
  <PresentationFormat>Předvádění na obrazovce (4:3)</PresentationFormat>
  <Paragraphs>55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         A) 1) Rovnoramenný trojúhelník má obvod 100 mm.            Základna je o 10 mm delší než rameno.             Vypočítej délku základny.          2) x(x+1) = x2 - 3+2(x-1,5) ---------------------------------------------------------------------------------    B)  1) Obvod trojúhelníka je 180 mm. Strana b je o 6 mm               delší než strana a a strana c je o 48 mm kratší než                strana b. Určete délky stran trojúhelníka.                      2) (x+1) (x-1) –x2 = 4-x           </vt:lpstr>
      <vt:lpstr>                 Řešení:  A) 1) Rovnoramenný trojúhelník má obvod 100 mm.            Základna je o 10 mm delší než rameno.             Vypočítej délku základny.    rameno……..x…………30 mm  rameno……..x…………30 mm  základna……x+10........40 mm  obvod………100          100 mm   x+x+x+10 = 100       3x+ 10 = 100              3x = 100-10    3x = 90      x = 30      Základna měří 30mm.  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105</cp:revision>
  <dcterms:created xsi:type="dcterms:W3CDTF">2012-01-03T15:01:18Z</dcterms:created>
  <dcterms:modified xsi:type="dcterms:W3CDTF">2012-05-29T19:34:37Z</dcterms:modified>
</cp:coreProperties>
</file>