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59" r:id="rId4"/>
    <p:sldId id="281" r:id="rId5"/>
    <p:sldId id="282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387" autoAdjust="0"/>
  </p:normalViewPr>
  <p:slideViewPr>
    <p:cSldViewPr>
      <p:cViewPr>
        <p:scale>
          <a:sx n="70" d="100"/>
          <a:sy n="70" d="100"/>
        </p:scale>
        <p:origin x="-894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54" y="144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VY_32_INOVACE_14_Matematika pro 8.ročník_Slovní úlohy s užitím rovnic- test 1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Slovní úlohy s užitím rovnic-test 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24D2C83-5A47-41F7-947E-0D814A530309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/>
        </a:p>
      </dgm:t>
    </dgm:pt>
    <dgm:pt modelId="{F07AF36A-86EA-4F5B-82DA-E96F46BA5088}" type="parTrans" cxnId="{B59965AE-4ADA-4AB6-AB12-DC0207A17133}">
      <dgm:prSet/>
      <dgm:spPr/>
    </dgm:pt>
    <dgm:pt modelId="{CA9B7A2D-98AA-4510-926F-BF6C2C3B15C5}" type="sibTrans" cxnId="{B59965AE-4ADA-4AB6-AB12-DC0207A17133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E5F7CC9-263A-4ACD-A244-9D11FAAFC868}" type="pres">
      <dgm:prSet presAssocID="{324D2C83-5A47-41F7-947E-0D814A530309}" presName="vertSpace6" presStyleLbl="node1" presStyleIdx="4" presStyleCnt="6"/>
      <dgm:spPr/>
    </dgm:pt>
    <dgm:pt modelId="{5B8C1A26-0FF9-4F6B-AF63-C2477DB38960}" type="pres">
      <dgm:prSet presAssocID="{324D2C83-5A47-41F7-947E-0D814A530309}" presName="circle6" presStyleLbl="node1" presStyleIdx="5" presStyleCnt="6"/>
      <dgm:spPr/>
    </dgm:pt>
    <dgm:pt modelId="{7B221CFA-C995-4167-AD00-906D5148B549}" type="pres">
      <dgm:prSet presAssocID="{324D2C83-5A47-41F7-947E-0D814A53030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E987B6-FED7-4E0D-A617-89BB21073D0F}" type="pres">
      <dgm:prSet presAssocID="{324D2C83-5A47-41F7-947E-0D814A53030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79641C-9E22-4B08-8E32-D3E4EA04DFAA}" type="presOf" srcId="{324D2C83-5A47-41F7-947E-0D814A530309}" destId="{38E987B6-FED7-4E0D-A617-89BB21073D0F}" srcOrd="1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C49EE314-BF9B-4CBB-8E07-F1D3CC7278E2}" type="presOf" srcId="{324D2C83-5A47-41F7-947E-0D814A530309}" destId="{7B221CFA-C995-4167-AD00-906D5148B549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B59965AE-4ADA-4AB6-AB12-DC0207A17133}" srcId="{757F3AB3-0718-4624-B441-E567A8F0AB56}" destId="{324D2C83-5A47-41F7-947E-0D814A530309}" srcOrd="5" destOrd="0" parTransId="{F07AF36A-86EA-4F5B-82DA-E96F46BA5088}" sibTransId="{CA9B7A2D-98AA-4510-926F-BF6C2C3B15C5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96F9B008-14FC-4725-8AAA-2FFD948E2934}" type="presParOf" srcId="{333A1088-737F-45CB-B68E-254E46348037}" destId="{0E5F7CC9-263A-4ACD-A244-9D11FAAFC868}" srcOrd="15" destOrd="0" presId="urn:microsoft.com/office/officeart/2005/8/layout/target3"/>
    <dgm:cxn modelId="{0724377F-EC9E-46B5-AB8B-850030A4E9BA}" type="presParOf" srcId="{333A1088-737F-45CB-B68E-254E46348037}" destId="{5B8C1A26-0FF9-4F6B-AF63-C2477DB38960}" srcOrd="16" destOrd="0" presId="urn:microsoft.com/office/officeart/2005/8/layout/target3"/>
    <dgm:cxn modelId="{074F42C3-B9A5-4DAE-ADFA-B49C61446535}" type="presParOf" srcId="{333A1088-737F-45CB-B68E-254E46348037}" destId="{7B221CFA-C995-4167-AD00-906D5148B549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3C52C663-914F-4D2B-B5D8-059B940DFF85}" type="presParOf" srcId="{333A1088-737F-45CB-B68E-254E46348037}" destId="{38E987B6-FED7-4E0D-A617-89BB21073D0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VY_32_INOVACE_14_Matematika pro 8.ročník_Slovní úlohy s užitím rovnic- test 1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Slovní úlohy s užitím rovnic-test 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5B8C1A26-0FF9-4F6B-AF63-C2477DB3896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B221CFA-C995-4167-AD00-906D5148B54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Slovní úlohy s užitím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test 1 je určen pro žáky 8. ročníku základní školy. Je zaměřen k prověření znalostí učiva. Jedná se krátkou písemnou práci v úvodu hodiny.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173416" cy="561662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1) Zákazník si koupil jablka, hrušky a pomeranče celkem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za 470 Kč. Hrušky stály 3x méně než pomeranče, jablka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byla o 70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Kč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dražší než hrušky. Kolik zaplatil za jablka,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hrušky a pomeranče?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2) Obvod rovnoramenného trojúhelníka je 60 cm.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Základna je o 6 cm delší než rameno.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Určete délky stran trojúhelníka.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endParaRPr lang="cs-CZ" sz="27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 rot="10800000" flipV="1">
            <a:off x="467542" y="430383"/>
            <a:ext cx="44404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691754"/>
                </a:solidFill>
                <a:latin typeface="Arial" pitchFamily="34" charset="0"/>
                <a:cs typeface="Arial" pitchFamily="34" charset="0"/>
              </a:rPr>
              <a:t>Test:</a:t>
            </a:r>
            <a:endParaRPr lang="cs-CZ" sz="3600" dirty="0">
              <a:solidFill>
                <a:srgbClr val="691754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3" name="Picture 9" descr="C:\Documents and Settings\Uzivatel\Local Settings\Temporary Internet Files\Content.IE5\NDFYC4CT\MC9003343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9500" y="3048000"/>
            <a:ext cx="1819275" cy="1303338"/>
          </a:xfrm>
          <a:prstGeom prst="rect">
            <a:avLst/>
          </a:prstGeom>
          <a:noFill/>
        </p:spPr>
      </p:pic>
      <p:pic>
        <p:nvPicPr>
          <p:cNvPr id="1034" name="Picture 10" descr="C:\Documents and Settings\Uzivatel\Local Settings\Temporary Internet Files\Content.IE5\NDFYC4CT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717032"/>
            <a:ext cx="576064" cy="504056"/>
          </a:xfrm>
          <a:prstGeom prst="rect">
            <a:avLst/>
          </a:prstGeom>
          <a:noFill/>
        </p:spPr>
      </p:pic>
      <p:pic>
        <p:nvPicPr>
          <p:cNvPr id="1035" name="Picture 11" descr="C:\Documents and Settings\Uzivatel\Local Settings\Temporary Internet Files\Content.IE5\NDFYC4CT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559533">
            <a:off x="4977343" y="3762335"/>
            <a:ext cx="576064" cy="576064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C4IIX24J\MC9003709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15075" y="5085184"/>
            <a:ext cx="1836738" cy="1247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317432" cy="568863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1) Zákazník si koupil jablka, hrušky a pomeranče celkem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za 470 Kč. Hrušky stály 3x méně než pomeranče, jablka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byla o 70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Kč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dražší než hrušky. Kolik zaplatil za jablka,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hrušky a pomeranče?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   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.: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Jablka….…..(x+70) Kč……...150 Kč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Hrušky……….x Kč…………....80 Kč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Pomeranče…3x Kč………….240 Kč</a:t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Celkem …….470 Kč…………470 Kč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x+70+x+3x = 470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5x = 470-70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5x = 400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x = 80</a:t>
            </a:r>
            <a:endParaRPr lang="cs-CZ" sz="2400" u="sng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7" y="404665"/>
            <a:ext cx="32403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691754"/>
                </a:solidFill>
                <a:latin typeface="Arial" pitchFamily="34" charset="0"/>
                <a:cs typeface="Arial" pitchFamily="34" charset="0"/>
              </a:rPr>
              <a:t>Správné řešení:</a:t>
            </a:r>
            <a:endParaRPr lang="cs-CZ" sz="3200" dirty="0">
              <a:solidFill>
                <a:srgbClr val="691754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NDFYC4CT\MC9003343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9038" y="4794250"/>
            <a:ext cx="1819275" cy="1303338"/>
          </a:xfrm>
          <a:prstGeom prst="rect">
            <a:avLst/>
          </a:prstGeom>
          <a:noFill/>
        </p:spPr>
      </p:pic>
      <p:pic>
        <p:nvPicPr>
          <p:cNvPr id="6" name="Picture 11" descr="C:\Documents and Settings\Uzivatel\Local Settings\Temporary Internet Files\Content.IE5\NDFYC4CT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559533">
            <a:off x="5481399" y="5490526"/>
            <a:ext cx="576064" cy="576064"/>
          </a:xfrm>
          <a:prstGeom prst="rect">
            <a:avLst/>
          </a:prstGeom>
          <a:noFill/>
        </p:spPr>
      </p:pic>
      <p:pic>
        <p:nvPicPr>
          <p:cNvPr id="7" name="Picture 10" descr="C:\Documents and Settings\Uzivatel\Local Settings\Temporary Internet Files\Content.IE5\NDFYC4CT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5661248"/>
            <a:ext cx="576064" cy="5040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908720"/>
            <a:ext cx="8317432" cy="56166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2) Obvod rovnoramenného trojúhelníka je 60 cm.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Základna je o 6 cm delší než rameno.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Určete délky stran trojúhelníka.</a:t>
            </a: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                  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Zk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.:   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rameno…..x cm…………..18 cm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rameno…..x cm…………..18 cm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základna…(x+6) cm………24 cm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celkem……60 cm………....60 cm</a:t>
            </a: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x+x+x+6 = 60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3x = 60-6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3x = 54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x = 18</a:t>
            </a:r>
          </a:p>
          <a:p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5" name="Picture 5" descr="C:\Documents and Settings\Uzivatel\Local Settings\Temporary Internet Files\Content.IE5\C4IIX24J\MC9003709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501008"/>
            <a:ext cx="2268786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367</TotalTime>
  <Words>110</Words>
  <Application>Microsoft Office PowerPoint</Application>
  <PresentationFormat>Předvádění na obrazovce (4:3)</PresentationFormat>
  <Paragraphs>28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           1) Zákazník si koupil jablka, hrušky a pomeranče celkem     za 470 Kč. Hrušky stály 3x méně než pomeranče, jablka    byla o 70 Kč dražší než hrušky. Kolik zaplatil za jablka,    hrušky a pomeranče?    2) Obvod rovnoramenného trojúhelníka je 60 cm.      Základna je o 6 cm delší než rameno.      Určete délky stran trojúhelníka. </vt:lpstr>
      <vt:lpstr>1) Zákazník si koupil jablka, hrušky a pomeranče celkem     za 470 Kč. Hrušky stály 3x méně než pomeranče, jablka    byla o 70 Kč dražší než hrušky. Kolik zaplatil za jablka,    hrušky a pomeranče?                                                 Zk.:    Jablka….…..(x+70) Kč……...150 Kč    Hrušky……….x Kč…………....80 Kč    Pomeranče…3x Kč………….240 Kč    Celkem …….470 Kč…………470 Kč      x+70+x+3x = 470                   5x = 470-70                   5x = 400                      x = 80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115</cp:revision>
  <dcterms:created xsi:type="dcterms:W3CDTF">2012-01-03T15:01:18Z</dcterms:created>
  <dcterms:modified xsi:type="dcterms:W3CDTF">2012-05-25T22:18:16Z</dcterms:modified>
</cp:coreProperties>
</file>