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2A2D8AB-7948-465F-90DE-FAF94DEA079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6461AB0-CE97-4D81-ADEC-D74FBE05A98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entralcompany.cz/nebezpecne-chemicke-latky-c-96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916368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VY_32_INOVACE_15_Vlastnosti a použití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kyslíkatých kyselin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Vlastnosti a použití kyslíkatých kyselin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</a:t>
            </a:r>
          </a:p>
          <a:p>
            <a:endParaRPr lang="cs-CZ" dirty="0"/>
          </a:p>
          <a:p>
            <a:r>
              <a:rPr lang="cs-CZ" dirty="0" smtClean="0"/>
              <a:t>                       2. ZŠ Dobříš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98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sírová –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Vlastnosti: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dirty="0"/>
              <a:t>K</a:t>
            </a:r>
            <a:r>
              <a:rPr lang="cs-CZ" dirty="0" smtClean="0"/>
              <a:t>oncentrovaná kyselina sírová (96%) je  bezbarvá olejovitá kapalina.</a:t>
            </a:r>
          </a:p>
          <a:p>
            <a:r>
              <a:rPr lang="cs-CZ" dirty="0" smtClean="0"/>
              <a:t> Pohlcuje vodu ze vzduchu a odebírá vodu ze všech látek, které ji obsahují (uhelnatění).</a:t>
            </a:r>
          </a:p>
          <a:p>
            <a:r>
              <a:rPr lang="cs-CZ" dirty="0" smtClean="0"/>
              <a:t>Je to silná žíravina.</a:t>
            </a:r>
          </a:p>
          <a:p>
            <a:r>
              <a:rPr lang="cs-CZ" dirty="0" smtClean="0"/>
              <a:t>Při ředění kyseliny se uvolňuje teplo </a:t>
            </a:r>
            <a:r>
              <a:rPr lang="cs-CZ" dirty="0" smtClean="0">
                <a:solidFill>
                  <a:srgbClr val="FF0000"/>
                </a:solidFill>
              </a:rPr>
              <a:t>(opatrně lijeme kyselinu do vody</a:t>
            </a:r>
            <a:r>
              <a:rPr lang="cs-CZ" dirty="0" smtClean="0">
                <a:solidFill>
                  <a:srgbClr val="FF0000"/>
                </a:solidFill>
              </a:rPr>
              <a:t>!!!)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354" y="260648"/>
            <a:ext cx="1952625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43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Využití:</a:t>
            </a:r>
            <a:br>
              <a:rPr lang="cs-CZ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Důležitá surovina pro chemický průmysl.</a:t>
            </a:r>
          </a:p>
          <a:p>
            <a:r>
              <a:rPr lang="cs-CZ" dirty="0" smtClean="0"/>
              <a:t>Výroba hnojiv, barviv, umělých vláken(silon).</a:t>
            </a:r>
          </a:p>
          <a:p>
            <a:r>
              <a:rPr lang="cs-CZ" dirty="0" smtClean="0"/>
              <a:t>Náplň olověných akumulátorů do automobilů.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43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dusičná – HNO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Vlastnosti:</a:t>
            </a:r>
          </a:p>
          <a:p>
            <a:r>
              <a:rPr lang="cs-CZ" dirty="0" smtClean="0"/>
              <a:t>Je to nestálá bezbarvá kapalina – účinkem světla se rozkládá na jedovatý hnědočervený oxid dusičitý, proto se uchovává v tmavých lahvích.</a:t>
            </a:r>
          </a:p>
          <a:p>
            <a:r>
              <a:rPr lang="cs-CZ" u="sng" dirty="0" smtClean="0"/>
              <a:t>Využití:</a:t>
            </a:r>
            <a:endParaRPr lang="cs-CZ" dirty="0" smtClean="0"/>
          </a:p>
          <a:p>
            <a:r>
              <a:rPr lang="cs-CZ" dirty="0" smtClean="0"/>
              <a:t>Výroba dusíkatých hnojiv (ledků), léčiv, výbušnin a plastů.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60648"/>
            <a:ext cx="1872208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699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Spalováním nekvalitních paliv vzniká SO</a:t>
            </a:r>
            <a:r>
              <a:rPr lang="cs-CZ" baseline="-25000" dirty="0" smtClean="0"/>
              <a:t>2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a </a:t>
            </a:r>
            <a:r>
              <a:rPr lang="cs-CZ" u="sng" dirty="0" smtClean="0"/>
              <a:t>oxidy dusíku </a:t>
            </a:r>
            <a:r>
              <a:rPr lang="cs-CZ" dirty="0" smtClean="0"/>
              <a:t>(NO a NO</a:t>
            </a:r>
            <a:r>
              <a:rPr lang="cs-CZ" baseline="-25000" dirty="0" smtClean="0"/>
              <a:t>2</a:t>
            </a:r>
            <a:r>
              <a:rPr lang="cs-CZ" dirty="0" smtClean="0"/>
              <a:t>), které ve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vzduchu reagují s vodní parou a vznikají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kyselina siřičitá, popř. kyselina sírová a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kyselina dusičná        jsou součástí </a:t>
            </a:r>
            <a:r>
              <a:rPr lang="cs-CZ" dirty="0" err="1" smtClean="0">
                <a:solidFill>
                  <a:srgbClr val="FF0000"/>
                </a:solidFill>
              </a:rPr>
              <a:t>kyse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</a:p>
          <a:p>
            <a:pPr marL="82296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lých</a:t>
            </a:r>
            <a:r>
              <a:rPr lang="cs-CZ" dirty="0" smtClean="0">
                <a:solidFill>
                  <a:srgbClr val="FF0000"/>
                </a:solidFill>
              </a:rPr>
              <a:t> dešťů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Kyselé deště </a:t>
            </a:r>
            <a:r>
              <a:rPr lang="cs-CZ" dirty="0" smtClean="0"/>
              <a:t>poškozují omítky domů i kovové materiály a způsobují překyselení půdy.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644008" y="3592440"/>
            <a:ext cx="72008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77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uhličitá - 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Využití:</a:t>
            </a:r>
            <a:r>
              <a:rPr lang="cs-CZ" dirty="0" smtClean="0"/>
              <a:t> 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J</a:t>
            </a:r>
            <a:r>
              <a:rPr lang="cs-CZ" dirty="0" smtClean="0"/>
              <a:t>e to velmi slabá kyselina </a:t>
            </a:r>
            <a:endParaRPr lang="cs-CZ" dirty="0" smtClean="0"/>
          </a:p>
          <a:p>
            <a:r>
              <a:rPr lang="cs-CZ" dirty="0" smtClean="0"/>
              <a:t>(</a:t>
            </a:r>
            <a:r>
              <a:rPr lang="cs-CZ" dirty="0" smtClean="0"/>
              <a:t>vzniká </a:t>
            </a:r>
            <a:r>
              <a:rPr lang="cs-CZ" dirty="0" smtClean="0"/>
              <a:t>rozpouštěním </a:t>
            </a:r>
            <a:r>
              <a:rPr lang="cs-CZ" dirty="0" smtClean="0"/>
              <a:t>oxidu uhličitého ve vodě).</a:t>
            </a:r>
          </a:p>
          <a:p>
            <a:r>
              <a:rPr lang="cs-CZ" dirty="0" smtClean="0"/>
              <a:t>Je součástí perlivých (sycených) nápojů.</a:t>
            </a:r>
          </a:p>
          <a:p>
            <a:r>
              <a:rPr lang="cs-CZ" dirty="0" smtClean="0"/>
              <a:t>Je velmi nestálá (rozkládá se na </a:t>
            </a:r>
            <a:endParaRPr lang="cs-CZ" dirty="0" smtClean="0"/>
          </a:p>
          <a:p>
            <a:r>
              <a:rPr lang="cs-CZ" dirty="0" smtClean="0"/>
              <a:t>oxid uhličitý </a:t>
            </a:r>
            <a:r>
              <a:rPr lang="cs-CZ" dirty="0" smtClean="0"/>
              <a:t>a vodu).</a:t>
            </a:r>
          </a:p>
          <a:p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11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Kyselina </a:t>
            </a:r>
            <a:r>
              <a:rPr lang="cs-CZ" dirty="0" err="1" smtClean="0"/>
              <a:t>trihydrogenfosforečná</a:t>
            </a:r>
            <a:r>
              <a:rPr lang="cs-CZ" dirty="0" smtClean="0"/>
              <a:t>  H</a:t>
            </a:r>
            <a:r>
              <a:rPr lang="cs-CZ" baseline="-25000" dirty="0" smtClean="0"/>
              <a:t>3</a:t>
            </a:r>
            <a:r>
              <a:rPr lang="cs-CZ" dirty="0" smtClean="0"/>
              <a:t>PO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Využití:</a:t>
            </a:r>
          </a:p>
          <a:p>
            <a:r>
              <a:rPr lang="cs-CZ" dirty="0" smtClean="0"/>
              <a:t>Výroba hnojiv (superfosfát</a:t>
            </a:r>
            <a:r>
              <a:rPr lang="cs-CZ" dirty="0" smtClean="0"/>
              <a:t>).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Velmi zředěná je součástí některých sycených nápojů (Coca-Cola)</a:t>
            </a:r>
          </a:p>
          <a:p>
            <a:endParaRPr lang="cs-CZ" dirty="0"/>
          </a:p>
          <a:p>
            <a:r>
              <a:rPr lang="cs-CZ" dirty="0" smtClean="0"/>
              <a:t>Je součástí kyseliny deoxyribonukleové (DNA), která je „nositelkou dědičnosti“.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83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Vyjmenuj vlastnosti a použití kyseliny sírové:</a:t>
            </a:r>
          </a:p>
          <a:p>
            <a:r>
              <a:rPr lang="cs-CZ" dirty="0" smtClean="0"/>
              <a:t>2) Která kyselina je součástí Coca-Coly?</a:t>
            </a:r>
          </a:p>
          <a:p>
            <a:r>
              <a:rPr lang="cs-CZ" dirty="0" smtClean="0"/>
              <a:t>3) Která kyselina je v sycených nápojích?</a:t>
            </a:r>
          </a:p>
          <a:p>
            <a:r>
              <a:rPr lang="cs-CZ" dirty="0" smtClean="0"/>
              <a:t>4) Které kyseliny jsou součástí kyselých dešťů?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94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Odpovědi: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Koncentrovaná kyselina (96%) je bezbarvá olejovitá kapalina, pohlcuje vlhkost, je to silná žíravina.</a:t>
            </a:r>
          </a:p>
          <a:p>
            <a:r>
              <a:rPr lang="cs-CZ" dirty="0" smtClean="0"/>
              <a:t>2) Kyselina </a:t>
            </a:r>
            <a:r>
              <a:rPr lang="cs-CZ" dirty="0" err="1" smtClean="0"/>
              <a:t>trihydrogenfosforečná</a:t>
            </a:r>
            <a:r>
              <a:rPr lang="cs-CZ" dirty="0" smtClean="0"/>
              <a:t> (=fosforečná).</a:t>
            </a:r>
          </a:p>
          <a:p>
            <a:r>
              <a:rPr lang="cs-CZ" dirty="0" smtClean="0"/>
              <a:t>3) Kyselina uhličitá.</a:t>
            </a:r>
          </a:p>
          <a:p>
            <a:r>
              <a:rPr lang="cs-CZ" dirty="0" smtClean="0"/>
              <a:t>4) Kyselina siřičitá (sírová) a kyselina dusičná.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957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centralcompany.cz/nebezpecne-chemicke-latky-c-96.html</a:t>
            </a:r>
            <a:endParaRPr lang="cs-CZ" dirty="0" smtClean="0"/>
          </a:p>
          <a:p>
            <a:r>
              <a:rPr lang="cs-CZ" u="sng" dirty="0">
                <a:solidFill>
                  <a:srgbClr val="009999"/>
                </a:solidFill>
              </a:rPr>
              <a:t>Josef Mach, Irena </a:t>
            </a:r>
            <a:r>
              <a:rPr lang="cs-CZ" u="sng" dirty="0" err="1">
                <a:solidFill>
                  <a:srgbClr val="009999"/>
                </a:solidFill>
              </a:rPr>
              <a:t>Plucková</a:t>
            </a:r>
            <a:r>
              <a:rPr lang="cs-CZ" u="sng" dirty="0">
                <a:solidFill>
                  <a:srgbClr val="009999"/>
                </a:solidFill>
              </a:rPr>
              <a:t>, Jiří </a:t>
            </a:r>
            <a:r>
              <a:rPr lang="cs-CZ" u="sng" dirty="0" err="1">
                <a:solidFill>
                  <a:srgbClr val="009999"/>
                </a:solidFill>
              </a:rPr>
              <a:t>Šibor</a:t>
            </a:r>
            <a:r>
              <a:rPr lang="cs-CZ" u="sng" dirty="0">
                <a:solidFill>
                  <a:srgbClr val="009999"/>
                </a:solidFill>
              </a:rPr>
              <a:t>: Chemie (Úvod do obecné a anorganické chemie), naklad. Nová škola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36472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</TotalTime>
  <Words>391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Vlastnosti a použití kyslíkatých kyselin</vt:lpstr>
      <vt:lpstr>Kyselina sírová – H2SO4</vt:lpstr>
      <vt:lpstr>Využití: </vt:lpstr>
      <vt:lpstr>Kyselina dusičná – HNO3</vt:lpstr>
      <vt:lpstr>Prezentace aplikace PowerPoint</vt:lpstr>
      <vt:lpstr>Kyselina uhličitá - H2CO3</vt:lpstr>
      <vt:lpstr>Kyselina trihydrogenfosforečná  H3PO4</vt:lpstr>
      <vt:lpstr>Otázky:</vt:lpstr>
      <vt:lpstr>Odpovědi: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a použití kyslíkatých kyselin</dc:title>
  <dc:creator>OEM</dc:creator>
  <cp:lastModifiedBy>OEM</cp:lastModifiedBy>
  <cp:revision>9</cp:revision>
  <dcterms:created xsi:type="dcterms:W3CDTF">2011-08-24T09:37:05Z</dcterms:created>
  <dcterms:modified xsi:type="dcterms:W3CDTF">2011-09-04T12:23:05Z</dcterms:modified>
</cp:coreProperties>
</file>