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8"/>
  </p:notesMasterIdLst>
  <p:sldIdLst>
    <p:sldId id="256" r:id="rId2"/>
    <p:sldId id="258" r:id="rId3"/>
    <p:sldId id="259" r:id="rId4"/>
    <p:sldId id="281" r:id="rId5"/>
    <p:sldId id="282" r:id="rId6"/>
    <p:sldId id="27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615" autoAdjust="0"/>
    <p:restoredTop sz="86387" autoAdjust="0"/>
  </p:normalViewPr>
  <p:slideViewPr>
    <p:cSldViewPr>
      <p:cViewPr>
        <p:scale>
          <a:sx n="70" d="100"/>
          <a:sy n="70" d="100"/>
        </p:scale>
        <p:origin x="-89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76" y="3948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ctr" rtl="0"/>
          <a:r>
            <a:rPr lang="cs-CZ" sz="1050" baseline="0" dirty="0" smtClean="0">
              <a:latin typeface="Arial" pitchFamily="34" charset="0"/>
              <a:cs typeface="Arial" pitchFamily="34" charset="0"/>
            </a:rPr>
            <a:t>VY_32_INOVACE_15_Matematika pro 8.ročník_Slovní úlohy o společné práci-test 2</a:t>
          </a:r>
          <a:endParaRPr lang="cs-CZ" sz="1050" dirty="0">
            <a:latin typeface="Arial" pitchFamily="34" charset="0"/>
            <a:cs typeface="Arial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ctr" rtl="0"/>
          <a:r>
            <a:rPr lang="cs-CZ" sz="1200" dirty="0" smtClean="0">
              <a:latin typeface="Arial" pitchFamily="34" charset="0"/>
              <a:cs typeface="Arial" pitchFamily="34" charset="0"/>
            </a:rPr>
            <a:t>Téma: Slovní úlohy o společné práci-test 2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ctr" rtl="0"/>
          <a:r>
            <a:rPr lang="cs-CZ" sz="1200" b="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52235C0-F2FF-45AC-9156-382BE526F2AF}">
      <dgm:prSet custT="1"/>
      <dgm:spPr/>
      <dgm:t>
        <a:bodyPr/>
        <a:lstStyle/>
        <a:p>
          <a:pPr algn="ctr"/>
          <a:r>
            <a:rPr lang="cs-CZ" sz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dirty="0">
            <a:latin typeface="Arial" pitchFamily="34" charset="0"/>
            <a:cs typeface="Arial" pitchFamily="34" charset="0"/>
          </a:endParaRPr>
        </a:p>
      </dgm:t>
    </dgm:pt>
    <dgm:pt modelId="{3160BDB7-D36A-4A71-9EAE-88E57413C4EC}" type="parTrans" cxnId="{DE52C57A-807F-411A-9B4A-3BBAFC15B8EA}">
      <dgm:prSet/>
      <dgm:spPr/>
    </dgm:pt>
    <dgm:pt modelId="{8557209F-31EF-4592-8FE9-AF9DF632A6EF}" type="sibTrans" cxnId="{DE52C57A-807F-411A-9B4A-3BBAFC15B8EA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7D9B9FF7-4B21-4309-B5C5-56EB6C6A0408}" type="pres">
      <dgm:prSet presAssocID="{D52235C0-F2FF-45AC-9156-382BE526F2AF}" presName="vertSpace6" presStyleLbl="node1" presStyleIdx="4" presStyleCnt="6"/>
      <dgm:spPr/>
    </dgm:pt>
    <dgm:pt modelId="{8D16A2A2-BAFE-4D44-AD01-759129BBB186}" type="pres">
      <dgm:prSet presAssocID="{D52235C0-F2FF-45AC-9156-382BE526F2AF}" presName="circle6" presStyleLbl="node1" presStyleIdx="5" presStyleCnt="6"/>
      <dgm:spPr/>
    </dgm:pt>
    <dgm:pt modelId="{B51B71B1-F30D-46B7-9C1E-AF5695E2E082}" type="pres">
      <dgm:prSet presAssocID="{D52235C0-F2FF-45AC-9156-382BE526F2AF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5AD158-4144-499B-8B6F-AE45AB864A0C}" type="pres">
      <dgm:prSet presAssocID="{D52235C0-F2FF-45AC-9156-382BE526F2AF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BD395D5-9469-4208-8B5B-1A9F1B6F8314}" type="presOf" srcId="{D52235C0-F2FF-45AC-9156-382BE526F2AF}" destId="{F45AD158-4144-499B-8B6F-AE45AB864A0C}" srcOrd="1" destOrd="0" presId="urn:microsoft.com/office/officeart/2005/8/layout/target3"/>
    <dgm:cxn modelId="{0CA60698-CD89-4297-84BB-924F3EC731A3}" type="presOf" srcId="{4C35D32F-0EAB-4CD7-82EE-45574DC2A586}" destId="{8BEBB6EC-1DAA-4CAC-8A25-BC0FCBD5DBD5}" srcOrd="0" destOrd="0" presId="urn:microsoft.com/office/officeart/2005/8/layout/target3"/>
    <dgm:cxn modelId="{E09C4DD1-2C6B-4737-AA50-316F3D1BC391}" type="presOf" srcId="{D1D4F407-5343-4D3F-B5B9-D407B03CAEB4}" destId="{D005CE8C-CC26-4C3E-AC11-E15060ECD759}" srcOrd="0" destOrd="0" presId="urn:microsoft.com/office/officeart/2005/8/layout/target3"/>
    <dgm:cxn modelId="{B4E6E7A3-4AAC-4FFC-9467-36E9A72C6F29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A69306B-6B5D-42F1-816F-1332A2C8183F}" type="presOf" srcId="{D52235C0-F2FF-45AC-9156-382BE526F2AF}" destId="{B51B71B1-F30D-46B7-9C1E-AF5695E2E08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E52C57A-807F-411A-9B4A-3BBAFC15B8EA}" srcId="{757F3AB3-0718-4624-B441-E567A8F0AB56}" destId="{D52235C0-F2FF-45AC-9156-382BE526F2AF}" srcOrd="5" destOrd="0" parTransId="{3160BDB7-D36A-4A71-9EAE-88E57413C4EC}" sibTransId="{8557209F-31EF-4592-8FE9-AF9DF632A6EF}"/>
    <dgm:cxn modelId="{46CCAE37-71CF-43D3-80D1-4E0D1E3CFB66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E30698E-E0E7-4344-B727-A667FD61DC50}" type="presOf" srcId="{D1B46980-6531-4606-95E6-44980827E919}" destId="{2BE915AB-18AA-4053-B92C-3BFC9ED204BB}" srcOrd="1" destOrd="0" presId="urn:microsoft.com/office/officeart/2005/8/layout/target3"/>
    <dgm:cxn modelId="{91ED8740-7591-4E81-ADD3-E78DA6AB73DE}" type="presOf" srcId="{D1D4F407-5343-4D3F-B5B9-D407B03CAEB4}" destId="{AED2198E-93D5-4001-81B4-73124B309672}" srcOrd="1" destOrd="0" presId="urn:microsoft.com/office/officeart/2005/8/layout/target3"/>
    <dgm:cxn modelId="{4CB1B2F9-6E23-48FD-9272-E27A15587BD7}" type="presOf" srcId="{D1B46980-6531-4606-95E6-44980827E919}" destId="{6140AFEC-043D-4C43-A2F9-D0F5331DF3A3}" srcOrd="0" destOrd="0" presId="urn:microsoft.com/office/officeart/2005/8/layout/target3"/>
    <dgm:cxn modelId="{4053D391-05A7-4996-837F-782254032934}" type="presOf" srcId="{D8197B8C-B260-4A16-BDF4-0947B075E274}" destId="{5A5FFA88-C948-4069-8E93-59FA12366E83}" srcOrd="1" destOrd="0" presId="urn:microsoft.com/office/officeart/2005/8/layout/target3"/>
    <dgm:cxn modelId="{8A74FF71-3546-45E9-89D0-D2F90382F069}" type="presOf" srcId="{D8197B8C-B260-4A16-BDF4-0947B075E274}" destId="{25B08C86-7E15-44DC-BE7F-FFB55DD49D12}" srcOrd="0" destOrd="0" presId="urn:microsoft.com/office/officeart/2005/8/layout/target3"/>
    <dgm:cxn modelId="{7548F245-5F88-4A01-BA32-6E40B064EAC2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B564C79-E277-4B80-BB6E-7D19091B7F86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E9EE750-79B9-409E-9E39-8E0E0B36F513}" type="presParOf" srcId="{333A1088-737F-45CB-B68E-254E46348037}" destId="{F5ABB229-8D3B-4694-996A-96F23CF14429}" srcOrd="0" destOrd="0" presId="urn:microsoft.com/office/officeart/2005/8/layout/target3"/>
    <dgm:cxn modelId="{3C9D06FA-34E2-42B4-A156-0EA5A45E0CD3}" type="presParOf" srcId="{333A1088-737F-45CB-B68E-254E46348037}" destId="{F41139FD-01EE-4571-8B17-4FB00FC51163}" srcOrd="1" destOrd="0" presId="urn:microsoft.com/office/officeart/2005/8/layout/target3"/>
    <dgm:cxn modelId="{E1B0F71F-59E6-4440-A90C-49CF47040C90}" type="presParOf" srcId="{333A1088-737F-45CB-B68E-254E46348037}" destId="{D005CE8C-CC26-4C3E-AC11-E15060ECD759}" srcOrd="2" destOrd="0" presId="urn:microsoft.com/office/officeart/2005/8/layout/target3"/>
    <dgm:cxn modelId="{7BB44D51-B865-471B-8731-D3F9C1776914}" type="presParOf" srcId="{333A1088-737F-45CB-B68E-254E46348037}" destId="{2C702D82-9B77-49B7-9568-BB8EB47C3372}" srcOrd="3" destOrd="0" presId="urn:microsoft.com/office/officeart/2005/8/layout/target3"/>
    <dgm:cxn modelId="{2EE61F2B-EA70-4ABC-8170-58AA6D973746}" type="presParOf" srcId="{333A1088-737F-45CB-B68E-254E46348037}" destId="{A52A0455-90FF-4808-ABD0-F02540D31D5A}" srcOrd="4" destOrd="0" presId="urn:microsoft.com/office/officeart/2005/8/layout/target3"/>
    <dgm:cxn modelId="{17111CF9-AB09-406E-BAB8-A6DB375D7AEF}" type="presParOf" srcId="{333A1088-737F-45CB-B68E-254E46348037}" destId="{6140AFEC-043D-4C43-A2F9-D0F5331DF3A3}" srcOrd="5" destOrd="0" presId="urn:microsoft.com/office/officeart/2005/8/layout/target3"/>
    <dgm:cxn modelId="{B7FE1FD7-D5EA-4689-BD98-FE53BD5D7EB1}" type="presParOf" srcId="{333A1088-737F-45CB-B68E-254E46348037}" destId="{9358AC05-5D7D-4327-9F80-1AD486AEA664}" srcOrd="6" destOrd="0" presId="urn:microsoft.com/office/officeart/2005/8/layout/target3"/>
    <dgm:cxn modelId="{0C39DF10-9262-4245-88E4-B0569CB40A04}" type="presParOf" srcId="{333A1088-737F-45CB-B68E-254E46348037}" destId="{313FC574-E1CD-4FB4-B054-0B805CE0447D}" srcOrd="7" destOrd="0" presId="urn:microsoft.com/office/officeart/2005/8/layout/target3"/>
    <dgm:cxn modelId="{F44FEDDD-D246-4A65-B9A3-849FB5088989}" type="presParOf" srcId="{333A1088-737F-45CB-B68E-254E46348037}" destId="{619D679B-A015-4ECF-8348-D1034C574F40}" srcOrd="8" destOrd="0" presId="urn:microsoft.com/office/officeart/2005/8/layout/target3"/>
    <dgm:cxn modelId="{8214477A-12B6-4A8E-8C64-6F71A7CADF0B}" type="presParOf" srcId="{333A1088-737F-45CB-B68E-254E46348037}" destId="{322283A8-4A27-4CDA-BAE3-F381106A9174}" srcOrd="9" destOrd="0" presId="urn:microsoft.com/office/officeart/2005/8/layout/target3"/>
    <dgm:cxn modelId="{A6B66F89-C1C3-49F1-9477-35D3798B12DA}" type="presParOf" srcId="{333A1088-737F-45CB-B68E-254E46348037}" destId="{FFC9F71D-1B4F-4AD9-A4A6-86ADEFC8AF5C}" srcOrd="10" destOrd="0" presId="urn:microsoft.com/office/officeart/2005/8/layout/target3"/>
    <dgm:cxn modelId="{D1FFF121-BDDA-4815-A007-FC6858FB67E0}" type="presParOf" srcId="{333A1088-737F-45CB-B68E-254E46348037}" destId="{25B08C86-7E15-44DC-BE7F-FFB55DD49D12}" srcOrd="11" destOrd="0" presId="urn:microsoft.com/office/officeart/2005/8/layout/target3"/>
    <dgm:cxn modelId="{9B707C4D-C2E1-4710-9076-53A82C475E19}" type="presParOf" srcId="{333A1088-737F-45CB-B68E-254E46348037}" destId="{76644BE8-9D7C-4C09-B250-3D10AF48CBB7}" srcOrd="12" destOrd="0" presId="urn:microsoft.com/office/officeart/2005/8/layout/target3"/>
    <dgm:cxn modelId="{514E0F94-33F3-4D3F-ACA1-60976E63FA23}" type="presParOf" srcId="{333A1088-737F-45CB-B68E-254E46348037}" destId="{EE85B701-7295-41C0-BA7A-34D3756A2AE6}" srcOrd="13" destOrd="0" presId="urn:microsoft.com/office/officeart/2005/8/layout/target3"/>
    <dgm:cxn modelId="{B29C7268-CB7D-4430-B36E-A86082637A4B}" type="presParOf" srcId="{333A1088-737F-45CB-B68E-254E46348037}" destId="{8BEBB6EC-1DAA-4CAC-8A25-BC0FCBD5DBD5}" srcOrd="14" destOrd="0" presId="urn:microsoft.com/office/officeart/2005/8/layout/target3"/>
    <dgm:cxn modelId="{13A203E8-D3BD-49E0-A97E-49DB53039472}" type="presParOf" srcId="{333A1088-737F-45CB-B68E-254E46348037}" destId="{7D9B9FF7-4B21-4309-B5C5-56EB6C6A0408}" srcOrd="15" destOrd="0" presId="urn:microsoft.com/office/officeart/2005/8/layout/target3"/>
    <dgm:cxn modelId="{15F9C0E0-B392-440F-B2A2-2784140C98F3}" type="presParOf" srcId="{333A1088-737F-45CB-B68E-254E46348037}" destId="{8D16A2A2-BAFE-4D44-AD01-759129BBB186}" srcOrd="16" destOrd="0" presId="urn:microsoft.com/office/officeart/2005/8/layout/target3"/>
    <dgm:cxn modelId="{E7152BEC-578D-4D6D-B267-951C6FB8EBA8}" type="presParOf" srcId="{333A1088-737F-45CB-B68E-254E46348037}" destId="{B51B71B1-F30D-46B7-9C1E-AF5695E2E082}" srcOrd="17" destOrd="0" presId="urn:microsoft.com/office/officeart/2005/8/layout/target3"/>
    <dgm:cxn modelId="{D46E40DE-0BA6-4DA9-AB2C-6883F81691A7}" type="presParOf" srcId="{333A1088-737F-45CB-B68E-254E46348037}" destId="{AED2198E-93D5-4001-81B4-73124B309672}" srcOrd="18" destOrd="0" presId="urn:microsoft.com/office/officeart/2005/8/layout/target3"/>
    <dgm:cxn modelId="{BDA97F41-F867-4062-B936-240390624112}" type="presParOf" srcId="{333A1088-737F-45CB-B68E-254E46348037}" destId="{2BE915AB-18AA-4053-B92C-3BFC9ED204BB}" srcOrd="19" destOrd="0" presId="urn:microsoft.com/office/officeart/2005/8/layout/target3"/>
    <dgm:cxn modelId="{CB767A60-3A6B-44D3-A6E6-B35631D21CFB}" type="presParOf" srcId="{333A1088-737F-45CB-B68E-254E46348037}" destId="{6BB5E863-4638-4E1D-BFDE-399D028AC4ED}" srcOrd="20" destOrd="0" presId="urn:microsoft.com/office/officeart/2005/8/layout/target3"/>
    <dgm:cxn modelId="{130555A0-43B1-42EA-A79B-03C5EFFC4564}" type="presParOf" srcId="{333A1088-737F-45CB-B68E-254E46348037}" destId="{5A5FFA88-C948-4069-8E93-59FA12366E83}" srcOrd="21" destOrd="0" presId="urn:microsoft.com/office/officeart/2005/8/layout/target3"/>
    <dgm:cxn modelId="{0F3FFE4D-185E-4738-B12D-BF6CB170924E}" type="presParOf" srcId="{333A1088-737F-45CB-B68E-254E46348037}" destId="{890E4F0B-2866-4A3F-A3C7-2A14B1797930}" srcOrd="22" destOrd="0" presId="urn:microsoft.com/office/officeart/2005/8/layout/target3"/>
    <dgm:cxn modelId="{80497E7D-2C9C-41DC-976D-80B8ED0E53D4}" type="presParOf" srcId="{333A1088-737F-45CB-B68E-254E46348037}" destId="{F45AD158-4144-499B-8B6F-AE45AB864A0C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ZŠ Týnec nad Labem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Autor: Mgr. Monika </a:t>
          </a:r>
          <a:r>
            <a:rPr lang="cs-CZ" sz="1200" kern="1200" dirty="0" err="1" smtClean="0">
              <a:latin typeface="Arial" pitchFamily="34" charset="0"/>
              <a:cs typeface="Arial" pitchFamily="34" charset="0"/>
            </a:rPr>
            <a:t>Kysilková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66725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baseline="0" dirty="0" smtClean="0">
              <a:latin typeface="Arial" pitchFamily="34" charset="0"/>
              <a:cs typeface="Arial" pitchFamily="34" charset="0"/>
            </a:rPr>
            <a:t>VY_32_INOVACE_15_Matematika pro 8.ročník_Slovní úlohy o společné práci-test 2</a:t>
          </a:r>
          <a:endParaRPr lang="cs-CZ" sz="1050" kern="1200" dirty="0">
            <a:latin typeface="Arial" pitchFamily="34" charset="0"/>
            <a:cs typeface="Arial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Téma: Slovní úlohy o společné práci-test 2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0" kern="1200" dirty="0" smtClean="0">
              <a:latin typeface="Arial" pitchFamily="34" charset="0"/>
              <a:cs typeface="Arial" pitchFamily="34" charset="0"/>
            </a:rPr>
            <a:t>CZ.1.07/1.4.00/21.1921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1273857"/>
        <a:ext cx="5350878" cy="318465"/>
      </dsp:txXfrm>
    </dsp:sp>
    <dsp:sp modelId="{8D16A2A2-BAFE-4D44-AD01-759129BBB186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51B71B1-F30D-46B7-9C1E-AF5695E2E082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>
              <a:latin typeface="Arial" pitchFamily="34" charset="0"/>
              <a:cs typeface="Arial" pitchFamily="34" charset="0"/>
            </a:rPr>
            <a:t>Vytvořeno: září 2011</a:t>
          </a:r>
          <a:endParaRPr lang="cs-CZ" sz="1200" kern="1200" dirty="0">
            <a:latin typeface="Arial" pitchFamily="34" charset="0"/>
            <a:cs typeface="Arial" pitchFamily="34" charset="0"/>
          </a:endParaRP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02D84C-CE18-49F7-8E86-8E1B458EF366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88B11B-1B2F-4068-B7D2-A00B040FBF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88B11B-1B2F-4068-B7D2-A00B040FBF1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54939769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97940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Digitální učební materiál Slovní úlohy o společné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práci - test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 je určen pro žáky  základní školy. Je zaměřen k pochopení, výkladu a prohloubení učiva. Jedná se o písemnou práci v závěru hodiny, kde si žáci sami ověří, zda probranou látku ovládají. Učební materiál je vhodný pro prezentaci na interaktivní tabuli. 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596676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45424" cy="6264696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	</a:t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6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A) 1) </a:t>
            </a:r>
            <a:r>
              <a:rPr lang="cs-CZ" sz="2700" dirty="0" smtClean="0">
                <a:latin typeface="Arial" pitchFamily="34" charset="0"/>
                <a:cs typeface="Arial" pitchFamily="34" charset="0"/>
              </a:rPr>
              <a:t>Tři auta odvážela písek na stavbu. Modré auto by 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            samo odvezlo celou hromadu za 3 dny, červené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            za 6 dní a zelené za 5 dní. Stihnou odvézt materiál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            do 2 dnů, budou-li pracovat společně?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---------------------------------------------------------------------------------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   B)  1) Dva dělníci od rána od 7 hodin pracují na výkopu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             vodovodního potrubí. První dělník by sám vykonal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             danou práci za 15 hodin, druhý za 12 hodin. 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             V kolik hodin skončí s prací, budou-li pracovat 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             společně?</a:t>
            </a:r>
            <a:br>
              <a:rPr lang="cs-CZ" sz="2700" dirty="0" smtClean="0">
                <a:latin typeface="Arial" pitchFamily="34" charset="0"/>
                <a:cs typeface="Arial" pitchFamily="34" charset="0"/>
              </a:rPr>
            </a:br>
            <a:r>
              <a:rPr lang="cs-CZ" sz="27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476672"/>
            <a:ext cx="2304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Arial" pitchFamily="34" charset="0"/>
                <a:cs typeface="Arial" pitchFamily="34" charset="0"/>
              </a:rPr>
              <a:t>test: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1" name="Picture 7" descr="C:\Documents and Settings\Uzivatel\Local Settings\Temporary Internet Files\Content.IE5\1OOIBYVO\MC90036092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2492896"/>
            <a:ext cx="1810512" cy="1303020"/>
          </a:xfrm>
          <a:prstGeom prst="rect">
            <a:avLst/>
          </a:prstGeom>
          <a:noFill/>
        </p:spPr>
      </p:pic>
      <p:pic>
        <p:nvPicPr>
          <p:cNvPr id="1034" name="Picture 10" descr="C:\Documents and Settings\Uzivatel\Local Settings\Temporary Internet Files\Content.IE5\C4IIX24J\MC90023311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5" y="5589240"/>
            <a:ext cx="1584177" cy="100811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08720"/>
            <a:ext cx="8317432" cy="5688632"/>
          </a:xfr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A) 1) Tři auta odvážela písek na stavbu. Modré auto by 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samo odvezlo celou hromadu za 3 dny, červené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za 6 dní a zelené za 5 dní. Stihnou odvézt materiál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do 2 dnů, budou-li pracovat společně?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modré auto……..3 dny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červené auto….. 6 dní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zelené auto……..5 dní</a:t>
            </a:r>
            <a:br>
              <a:rPr lang="cs-CZ" sz="2400" u="sng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celkem …………..x dní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x/3 + x/6 + x/5 = 1 /</a:t>
            </a:r>
            <a:r>
              <a:rPr lang="cs-CZ" sz="2400" baseline="300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30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10x + 5x + 6x  = 30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       21x = 30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           x = 30/21 = 1 a 3/7 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     Auta stihnou odvézt materiál do 2 dní.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endParaRPr lang="cs-CZ" sz="2400" u="sng" baseline="30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7" descr="C:\Documents and Settings\Uzivatel\Local Settings\Temporary Internet Files\Content.IE5\1OOIBYVO\MC9003609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2492896"/>
            <a:ext cx="2386576" cy="18002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58129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67544" y="476672"/>
            <a:ext cx="8317432" cy="597666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0" tIns="45720" rIns="0" bIns="0" anchor="b">
            <a:normAutofit lnSpcReduction="10000"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/>
          <a:p>
            <a:pPr marL="457200" indent="-457200">
              <a:buAutoNum type="alphaUcParenR" startAt="2"/>
            </a:pP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1) Dva dělníci od rána od 7 hodin pracují na výkopu         vodovodního potrubí. První dělník by sám vykonal            danou práci za 15 hodin, druhý za 12 hodin. </a:t>
            </a:r>
            <a:b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 kolik hodin skončí s prací, budou-li pracovat             společně?</a:t>
            </a:r>
          </a:p>
          <a:p>
            <a:pPr marL="457200" indent="-457200"/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</a:t>
            </a:r>
          </a:p>
          <a:p>
            <a:pPr marL="457200" indent="-457200"/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první dělník…….…15 hodin</a:t>
            </a:r>
          </a:p>
          <a:p>
            <a:pPr marL="457200" indent="-457200"/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</a:t>
            </a:r>
            <a:r>
              <a:rPr lang="cs-CZ" sz="2400" u="sng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druhý dělník………12 hodin</a:t>
            </a:r>
          </a:p>
          <a:p>
            <a:pPr marL="457200" indent="-457200"/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společně…………..x hodin</a:t>
            </a:r>
          </a:p>
          <a:p>
            <a:pPr marL="457200" indent="-457200"/>
            <a:endParaRPr lang="cs-CZ" sz="24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/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x/15 + x/12 = 1 /</a:t>
            </a:r>
            <a:r>
              <a:rPr lang="cs-CZ" sz="2400" baseline="30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60</a:t>
            </a:r>
          </a:p>
          <a:p>
            <a:pPr marL="457200" indent="-457200"/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4x + 5x = 60</a:t>
            </a:r>
          </a:p>
          <a:p>
            <a:pPr marL="457200" indent="-457200"/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       9x = 60</a:t>
            </a:r>
          </a:p>
          <a:p>
            <a:pPr marL="457200" indent="-457200"/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           x = 60/9 = 20/3 = 6 a 2/3</a:t>
            </a:r>
          </a:p>
          <a:p>
            <a:pPr marL="457200" indent="-457200"/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6h 40 min</a:t>
            </a:r>
          </a:p>
          <a:p>
            <a:pPr marL="457200" indent="-457200"/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7h + 6 h 40 min = 13 h 40 min</a:t>
            </a:r>
          </a:p>
          <a:p>
            <a:pPr marL="457200" indent="-457200"/>
            <a:r>
              <a:rPr lang="cs-CZ" sz="2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Dělníci dokončí práci ve 13 hodin 40 minut.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endParaRPr lang="cs-CZ" sz="2400" dirty="0"/>
          </a:p>
        </p:txBody>
      </p:sp>
      <p:pic>
        <p:nvPicPr>
          <p:cNvPr id="5" name="Picture 10" descr="C:\Documents and Settings\Uzivatel\Local Settings\Temporary Internet Files\Content.IE5\C4IIX24J\MC9002331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2564904"/>
            <a:ext cx="2016225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2204864"/>
            <a:ext cx="8280920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http://microsoft.com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403000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1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362</TotalTime>
  <Words>142</Words>
  <Application>Microsoft Office PowerPoint</Application>
  <PresentationFormat>Předvádění na obrazovce (4:3)</PresentationFormat>
  <Paragraphs>27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       A) 1) Tři auta odvážela písek na stavbu. Modré auto by              samo odvezlo celou hromadu za 3 dny, červené             za 6 dní a zelené za 5 dní. Stihnou odvézt materiál             do 2 dnů, budou-li pracovat společně?   ---------------------------------------------------------------------------------    B)  1) Dva dělníci od rána od 7 hodin pracují na výkopu              vodovodního potrubí. První dělník by sám vykonal              danou práci za 15 hodin, druhý za 12 hodin.               V kolik hodin skončí s prací, budou-li pracovat               společně?    </vt:lpstr>
      <vt:lpstr>A) 1) Tři auta odvážela písek na stavbu. Modré auto by              samo odvezlo celou hromadu za 3 dny, červené             za 6 dní a zelené za 5 dní. Stihnou odvézt materiál             do 2 dnů, budou-li pracovat společně?                  modré auto……..3 dny            červené auto….. 6 dní            zelené auto……..5 dní            celkem …………..x dní             x/3 + x/6 + x/5 = 1 /.30            10x + 5x + 6x  = 30                             21x = 30                                 x = 30/21 = 1 a 3/7       Auta stihnou odvézt materiál do 2 dní.  </vt:lpstr>
      <vt:lpstr>Snímek 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Monika Kysilková</dc:creator>
  <cp:lastModifiedBy>uzivatel</cp:lastModifiedBy>
  <cp:revision>110</cp:revision>
  <dcterms:created xsi:type="dcterms:W3CDTF">2012-01-03T15:01:18Z</dcterms:created>
  <dcterms:modified xsi:type="dcterms:W3CDTF">2012-05-25T22:19:40Z</dcterms:modified>
</cp:coreProperties>
</file>