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8"/>
  </p:notesMasterIdLst>
  <p:sldIdLst>
    <p:sldId id="256" r:id="rId2"/>
    <p:sldId id="258" r:id="rId3"/>
    <p:sldId id="259" r:id="rId4"/>
    <p:sldId id="281" r:id="rId5"/>
    <p:sldId id="282" r:id="rId6"/>
    <p:sldId id="27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615" autoAdjust="0"/>
    <p:restoredTop sz="86387" autoAdjust="0"/>
  </p:normalViewPr>
  <p:slideViewPr>
    <p:cSldViewPr>
      <p:cViewPr>
        <p:scale>
          <a:sx n="70" d="100"/>
          <a:sy n="70" d="100"/>
        </p:scale>
        <p:origin x="-89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76" y="394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050" baseline="0" dirty="0" smtClean="0">
              <a:latin typeface="Arial" pitchFamily="34" charset="0"/>
              <a:cs typeface="Arial" pitchFamily="34" charset="0"/>
            </a:rPr>
            <a:t>VY_32_INOVACE_16_Matematika pro 8.ročník_Slovní úlohy s užitím rovnic- test 2</a:t>
          </a:r>
          <a:endParaRPr lang="cs-CZ" sz="1050" dirty="0"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Téma: Slovní úlohy s užitím rovnic -test 2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200" b="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3F89278-A459-45F3-B0C3-C4CDF2143165}">
      <dgm:prSet custT="1"/>
      <dgm:spPr/>
      <dgm:t>
        <a:bodyPr/>
        <a:lstStyle/>
        <a:p>
          <a:r>
            <a:rPr lang="cs-CZ" sz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60A4B3C0-F219-4DCB-B074-6BFBB8593B0D}" type="parTrans" cxnId="{3F4450AB-06C5-4C0F-A767-D9332C88382A}">
      <dgm:prSet/>
      <dgm:spPr/>
    </dgm:pt>
    <dgm:pt modelId="{BC9EFAB4-086E-4A6A-BCC3-8B0B677D373E}" type="sibTrans" cxnId="{3F4450AB-06C5-4C0F-A767-D9332C88382A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37D55DA9-331D-46C4-A061-5ED87C5F4076}" type="pres">
      <dgm:prSet presAssocID="{73F89278-A459-45F3-B0C3-C4CDF2143165}" presName="vertSpace6" presStyleLbl="node1" presStyleIdx="4" presStyleCnt="6"/>
      <dgm:spPr/>
    </dgm:pt>
    <dgm:pt modelId="{695F08D4-7520-4793-8562-4A99D089EE65}" type="pres">
      <dgm:prSet presAssocID="{73F89278-A459-45F3-B0C3-C4CDF2143165}" presName="circle6" presStyleLbl="node1" presStyleIdx="5" presStyleCnt="6"/>
      <dgm:spPr/>
    </dgm:pt>
    <dgm:pt modelId="{CE7CFF58-FC1F-44DE-9E63-FE45A4F5108A}" type="pres">
      <dgm:prSet presAssocID="{73F89278-A459-45F3-B0C3-C4CDF2143165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647351-564F-4865-BEC3-06A8D861A773}" type="pres">
      <dgm:prSet presAssocID="{73F89278-A459-45F3-B0C3-C4CDF2143165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A60698-CD89-4297-84BB-924F3EC731A3}" type="presOf" srcId="{4C35D32F-0EAB-4CD7-82EE-45574DC2A586}" destId="{8BEBB6EC-1DAA-4CAC-8A25-BC0FCBD5DBD5}" srcOrd="0" destOrd="0" presId="urn:microsoft.com/office/officeart/2005/8/layout/target3"/>
    <dgm:cxn modelId="{E09C4DD1-2C6B-4737-AA50-316F3D1BC391}" type="presOf" srcId="{D1D4F407-5343-4D3F-B5B9-D407B03CAEB4}" destId="{D005CE8C-CC26-4C3E-AC11-E15060ECD759}" srcOrd="0" destOrd="0" presId="urn:microsoft.com/office/officeart/2005/8/layout/target3"/>
    <dgm:cxn modelId="{B4E6E7A3-4AAC-4FFC-9467-36E9A72C6F29}" type="presOf" srcId="{B651F6E3-6281-48DB-9319-2AEAFDAE7572}" destId="{6BB5E863-4638-4E1D-BFDE-399D028AC4ED}" srcOrd="1" destOrd="0" presId="urn:microsoft.com/office/officeart/2005/8/layout/target3"/>
    <dgm:cxn modelId="{C2E4444E-DDFC-4C7A-9E51-874AD69C113D}" type="presOf" srcId="{73F89278-A459-45F3-B0C3-C4CDF2143165}" destId="{32647351-564F-4865-BEC3-06A8D861A77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F4450AB-06C5-4C0F-A767-D9332C88382A}" srcId="{757F3AB3-0718-4624-B441-E567A8F0AB56}" destId="{73F89278-A459-45F3-B0C3-C4CDF2143165}" srcOrd="5" destOrd="0" parTransId="{60A4B3C0-F219-4DCB-B074-6BFBB8593B0D}" sibTransId="{BC9EFAB4-086E-4A6A-BCC3-8B0B677D373E}"/>
    <dgm:cxn modelId="{46CCAE37-71CF-43D3-80D1-4E0D1E3CFB66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E30698E-E0E7-4344-B727-A667FD61DC50}" type="presOf" srcId="{D1B46980-6531-4606-95E6-44980827E919}" destId="{2BE915AB-18AA-4053-B92C-3BFC9ED204BB}" srcOrd="1" destOrd="0" presId="urn:microsoft.com/office/officeart/2005/8/layout/target3"/>
    <dgm:cxn modelId="{91ED8740-7591-4E81-ADD3-E78DA6AB73DE}" type="presOf" srcId="{D1D4F407-5343-4D3F-B5B9-D407B03CAEB4}" destId="{AED2198E-93D5-4001-81B4-73124B309672}" srcOrd="1" destOrd="0" presId="urn:microsoft.com/office/officeart/2005/8/layout/target3"/>
    <dgm:cxn modelId="{4CB1B2F9-6E23-48FD-9272-E27A15587BD7}" type="presOf" srcId="{D1B46980-6531-4606-95E6-44980827E919}" destId="{6140AFEC-043D-4C43-A2F9-D0F5331DF3A3}" srcOrd="0" destOrd="0" presId="urn:microsoft.com/office/officeart/2005/8/layout/target3"/>
    <dgm:cxn modelId="{4053D391-05A7-4996-837F-782254032934}" type="presOf" srcId="{D8197B8C-B260-4A16-BDF4-0947B075E274}" destId="{5A5FFA88-C948-4069-8E93-59FA12366E83}" srcOrd="1" destOrd="0" presId="urn:microsoft.com/office/officeart/2005/8/layout/target3"/>
    <dgm:cxn modelId="{8A74FF71-3546-45E9-89D0-D2F90382F069}" type="presOf" srcId="{D8197B8C-B260-4A16-BDF4-0947B075E274}" destId="{25B08C86-7E15-44DC-BE7F-FFB55DD49D12}" srcOrd="0" destOrd="0" presId="urn:microsoft.com/office/officeart/2005/8/layout/target3"/>
    <dgm:cxn modelId="{7548F245-5F88-4A01-BA32-6E40B064EAC2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564C79-E277-4B80-BB6E-7D19091B7F8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A1BCB10-3FBE-4FBA-9596-755C68D7718B}" type="presOf" srcId="{73F89278-A459-45F3-B0C3-C4CDF2143165}" destId="{CE7CFF58-FC1F-44DE-9E63-FE45A4F5108A}" srcOrd="0" destOrd="0" presId="urn:microsoft.com/office/officeart/2005/8/layout/target3"/>
    <dgm:cxn modelId="{CE9EE750-79B9-409E-9E39-8E0E0B36F513}" type="presParOf" srcId="{333A1088-737F-45CB-B68E-254E46348037}" destId="{F5ABB229-8D3B-4694-996A-96F23CF14429}" srcOrd="0" destOrd="0" presId="urn:microsoft.com/office/officeart/2005/8/layout/target3"/>
    <dgm:cxn modelId="{3C9D06FA-34E2-42B4-A156-0EA5A45E0CD3}" type="presParOf" srcId="{333A1088-737F-45CB-B68E-254E46348037}" destId="{F41139FD-01EE-4571-8B17-4FB00FC51163}" srcOrd="1" destOrd="0" presId="urn:microsoft.com/office/officeart/2005/8/layout/target3"/>
    <dgm:cxn modelId="{E1B0F71F-59E6-4440-A90C-49CF47040C90}" type="presParOf" srcId="{333A1088-737F-45CB-B68E-254E46348037}" destId="{D005CE8C-CC26-4C3E-AC11-E15060ECD759}" srcOrd="2" destOrd="0" presId="urn:microsoft.com/office/officeart/2005/8/layout/target3"/>
    <dgm:cxn modelId="{7BB44D51-B865-471B-8731-D3F9C1776914}" type="presParOf" srcId="{333A1088-737F-45CB-B68E-254E46348037}" destId="{2C702D82-9B77-49B7-9568-BB8EB47C3372}" srcOrd="3" destOrd="0" presId="urn:microsoft.com/office/officeart/2005/8/layout/target3"/>
    <dgm:cxn modelId="{2EE61F2B-EA70-4ABC-8170-58AA6D973746}" type="presParOf" srcId="{333A1088-737F-45CB-B68E-254E46348037}" destId="{A52A0455-90FF-4808-ABD0-F02540D31D5A}" srcOrd="4" destOrd="0" presId="urn:microsoft.com/office/officeart/2005/8/layout/target3"/>
    <dgm:cxn modelId="{17111CF9-AB09-406E-BAB8-A6DB375D7AEF}" type="presParOf" srcId="{333A1088-737F-45CB-B68E-254E46348037}" destId="{6140AFEC-043D-4C43-A2F9-D0F5331DF3A3}" srcOrd="5" destOrd="0" presId="urn:microsoft.com/office/officeart/2005/8/layout/target3"/>
    <dgm:cxn modelId="{B7FE1FD7-D5EA-4689-BD98-FE53BD5D7EB1}" type="presParOf" srcId="{333A1088-737F-45CB-B68E-254E46348037}" destId="{9358AC05-5D7D-4327-9F80-1AD486AEA664}" srcOrd="6" destOrd="0" presId="urn:microsoft.com/office/officeart/2005/8/layout/target3"/>
    <dgm:cxn modelId="{0C39DF10-9262-4245-88E4-B0569CB40A04}" type="presParOf" srcId="{333A1088-737F-45CB-B68E-254E46348037}" destId="{313FC574-E1CD-4FB4-B054-0B805CE0447D}" srcOrd="7" destOrd="0" presId="urn:microsoft.com/office/officeart/2005/8/layout/target3"/>
    <dgm:cxn modelId="{F44FEDDD-D246-4A65-B9A3-849FB5088989}" type="presParOf" srcId="{333A1088-737F-45CB-B68E-254E46348037}" destId="{619D679B-A015-4ECF-8348-D1034C574F40}" srcOrd="8" destOrd="0" presId="urn:microsoft.com/office/officeart/2005/8/layout/target3"/>
    <dgm:cxn modelId="{8214477A-12B6-4A8E-8C64-6F71A7CADF0B}" type="presParOf" srcId="{333A1088-737F-45CB-B68E-254E46348037}" destId="{322283A8-4A27-4CDA-BAE3-F381106A9174}" srcOrd="9" destOrd="0" presId="urn:microsoft.com/office/officeart/2005/8/layout/target3"/>
    <dgm:cxn modelId="{A6B66F89-C1C3-49F1-9477-35D3798B12DA}" type="presParOf" srcId="{333A1088-737F-45CB-B68E-254E46348037}" destId="{FFC9F71D-1B4F-4AD9-A4A6-86ADEFC8AF5C}" srcOrd="10" destOrd="0" presId="urn:microsoft.com/office/officeart/2005/8/layout/target3"/>
    <dgm:cxn modelId="{D1FFF121-BDDA-4815-A007-FC6858FB67E0}" type="presParOf" srcId="{333A1088-737F-45CB-B68E-254E46348037}" destId="{25B08C86-7E15-44DC-BE7F-FFB55DD49D12}" srcOrd="11" destOrd="0" presId="urn:microsoft.com/office/officeart/2005/8/layout/target3"/>
    <dgm:cxn modelId="{9B707C4D-C2E1-4710-9076-53A82C475E19}" type="presParOf" srcId="{333A1088-737F-45CB-B68E-254E46348037}" destId="{76644BE8-9D7C-4C09-B250-3D10AF48CBB7}" srcOrd="12" destOrd="0" presId="urn:microsoft.com/office/officeart/2005/8/layout/target3"/>
    <dgm:cxn modelId="{514E0F94-33F3-4D3F-ACA1-60976E63FA23}" type="presParOf" srcId="{333A1088-737F-45CB-B68E-254E46348037}" destId="{EE85B701-7295-41C0-BA7A-34D3756A2AE6}" srcOrd="13" destOrd="0" presId="urn:microsoft.com/office/officeart/2005/8/layout/target3"/>
    <dgm:cxn modelId="{B29C7268-CB7D-4430-B36E-A86082637A4B}" type="presParOf" srcId="{333A1088-737F-45CB-B68E-254E46348037}" destId="{8BEBB6EC-1DAA-4CAC-8A25-BC0FCBD5DBD5}" srcOrd="14" destOrd="0" presId="urn:microsoft.com/office/officeart/2005/8/layout/target3"/>
    <dgm:cxn modelId="{351ED368-6DD5-4ABD-86AD-8F3F8810D434}" type="presParOf" srcId="{333A1088-737F-45CB-B68E-254E46348037}" destId="{37D55DA9-331D-46C4-A061-5ED87C5F4076}" srcOrd="15" destOrd="0" presId="urn:microsoft.com/office/officeart/2005/8/layout/target3"/>
    <dgm:cxn modelId="{5F41EBDB-4512-4D0F-BAC4-7D094328486C}" type="presParOf" srcId="{333A1088-737F-45CB-B68E-254E46348037}" destId="{695F08D4-7520-4793-8562-4A99D089EE65}" srcOrd="16" destOrd="0" presId="urn:microsoft.com/office/officeart/2005/8/layout/target3"/>
    <dgm:cxn modelId="{EC67F1C5-E455-4C84-A0C2-7E743CFE6FAC}" type="presParOf" srcId="{333A1088-737F-45CB-B68E-254E46348037}" destId="{CE7CFF58-FC1F-44DE-9E63-FE45A4F5108A}" srcOrd="17" destOrd="0" presId="urn:microsoft.com/office/officeart/2005/8/layout/target3"/>
    <dgm:cxn modelId="{D46E40DE-0BA6-4DA9-AB2C-6883F81691A7}" type="presParOf" srcId="{333A1088-737F-45CB-B68E-254E46348037}" destId="{AED2198E-93D5-4001-81B4-73124B309672}" srcOrd="18" destOrd="0" presId="urn:microsoft.com/office/officeart/2005/8/layout/target3"/>
    <dgm:cxn modelId="{BDA97F41-F867-4062-B936-240390624112}" type="presParOf" srcId="{333A1088-737F-45CB-B68E-254E46348037}" destId="{2BE915AB-18AA-4053-B92C-3BFC9ED204BB}" srcOrd="19" destOrd="0" presId="urn:microsoft.com/office/officeart/2005/8/layout/target3"/>
    <dgm:cxn modelId="{CB767A60-3A6B-44D3-A6E6-B35631D21CFB}" type="presParOf" srcId="{333A1088-737F-45CB-B68E-254E46348037}" destId="{6BB5E863-4638-4E1D-BFDE-399D028AC4ED}" srcOrd="20" destOrd="0" presId="urn:microsoft.com/office/officeart/2005/8/layout/target3"/>
    <dgm:cxn modelId="{130555A0-43B1-42EA-A79B-03C5EFFC4564}" type="presParOf" srcId="{333A1088-737F-45CB-B68E-254E46348037}" destId="{5A5FFA88-C948-4069-8E93-59FA12366E83}" srcOrd="21" destOrd="0" presId="urn:microsoft.com/office/officeart/2005/8/layout/target3"/>
    <dgm:cxn modelId="{0F3FFE4D-185E-4738-B12D-BF6CB170924E}" type="presParOf" srcId="{333A1088-737F-45CB-B68E-254E46348037}" destId="{890E4F0B-2866-4A3F-A3C7-2A14B1797930}" srcOrd="22" destOrd="0" presId="urn:microsoft.com/office/officeart/2005/8/layout/target3"/>
    <dgm:cxn modelId="{BDE24EE2-E8A9-43EF-8D7E-B3677E5DF168}" type="presParOf" srcId="{333A1088-737F-45CB-B68E-254E46348037}" destId="{32647351-564F-4865-BEC3-06A8D861A77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kern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66725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baseline="0" dirty="0" smtClean="0">
              <a:latin typeface="Arial" pitchFamily="34" charset="0"/>
              <a:cs typeface="Arial" pitchFamily="34" charset="0"/>
            </a:rPr>
            <a:t>VY_32_INOVACE_16_Matematika pro 8.ročník_Slovní úlohy s užitím rovnic- test 2</a:t>
          </a:r>
          <a:endParaRPr lang="cs-CZ" sz="1050" kern="1200" dirty="0">
            <a:latin typeface="Arial" pitchFamily="34" charset="0"/>
            <a:cs typeface="Arial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Téma: Slovní úlohy s užitím rovnic -test 2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0" kern="120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273857"/>
        <a:ext cx="5350878" cy="318465"/>
      </dsp:txXfrm>
    </dsp:sp>
    <dsp:sp modelId="{695F08D4-7520-4793-8562-4A99D089EE65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E7CFF58-FC1F-44DE-9E63-FE45A4F5108A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2D84C-CE18-49F7-8E86-8E1B458EF366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8B11B-1B2F-4068-B7D2-A00B040FB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88B11B-1B2F-4068-B7D2-A00B040FBF1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54939769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7940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Digitální učební materiál Slovní úlohy s užitím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rovnic 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test 2 je určen pro žáky  základní školy. Je zaměřen k prověření probraného učiva. Je vhodný pro prezentaci na interaktivní tabuli.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59667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18322"/>
            <a:ext cx="8245424" cy="6151038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	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A) 1) Na letní tábor odjelo 66 dětí. Chlapců bylo o 20%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více než dívek. S dětmi jelo i 6 vedoucích.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Kolik lůžek je třeba na táboře připravit?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Kolik bude na táboře dívek a kolik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chlapců?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---------------------------------------------------------------------------------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B)  1) Jana si koupila na oslavu svých narozenin 2,9 kg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          ovoce. Jahod bylo o 20 % více než jablek a 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          hroznového vína bylo o 30% méně než jablek.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          Kolik kg jahod si Jana kupila?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476672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test: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4" descr="C:\Documents and Settings\Uzivatel\Local Settings\Temporary Internet Files\Content.IE5\1OOIBYVO\MC90030567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1916832"/>
            <a:ext cx="1803400" cy="1762125"/>
          </a:xfrm>
          <a:prstGeom prst="rect">
            <a:avLst/>
          </a:prstGeom>
          <a:noFill/>
        </p:spPr>
      </p:pic>
      <p:pic>
        <p:nvPicPr>
          <p:cNvPr id="2054" name="Picture 6" descr="C:\Documents and Settings\Uzivatel\Local Settings\Temporary Internet Files\Content.IE5\1OOIBYVO\MC9004135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910416">
            <a:off x="7485249" y="5806279"/>
            <a:ext cx="1008112" cy="936104"/>
          </a:xfrm>
          <a:prstGeom prst="rect">
            <a:avLst/>
          </a:prstGeom>
          <a:noFill/>
        </p:spPr>
      </p:pic>
      <p:pic>
        <p:nvPicPr>
          <p:cNvPr id="2055" name="Picture 7" descr="C:\Documents and Settings\Uzivatel\Local Settings\Temporary Internet Files\Content.IE5\NDFYC4CT\MC90043904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5157192"/>
            <a:ext cx="1193552" cy="1122114"/>
          </a:xfrm>
          <a:prstGeom prst="rect">
            <a:avLst/>
          </a:prstGeom>
          <a:noFill/>
        </p:spPr>
      </p:pic>
      <p:pic>
        <p:nvPicPr>
          <p:cNvPr id="2056" name="Picture 8" descr="C:\Documents and Settings\Uzivatel\Local Settings\Temporary Internet Files\Content.IE5\QRA59GJJ\MC90025079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80112" y="5661248"/>
            <a:ext cx="792088" cy="79208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317432" cy="6480720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A) 1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 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letní tábor odjelo 66 dětí. Chlapců bylo o 20%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více než dívek. S dětmi jelo i 6 vedoucích.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Kolik lůžek je třeba na táboře připravit?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Kolik bude na táboře dívek a kolik chlapců?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dívky………….…x…………30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chlapci………..1,2x………..36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celkem dětí……66………...66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vedoucí ………..6...............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..6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                               72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1,2x + x = 66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2,2x = 66  /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10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22x = 660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x = 30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Na táboře je třeba připravit 72 lůžek pro 30 dívek, 36 chlapců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a 6 vedoucích.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</a:t>
            </a:r>
            <a:endParaRPr lang="cs-CZ" sz="2400" u="sng" baseline="30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 descr="C:\Documents and Settings\Uzivatel\Local Settings\Temporary Internet Files\Content.IE5\1OOIBYVO\MC9003056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204864"/>
            <a:ext cx="2952328" cy="241019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476672"/>
            <a:ext cx="8317432" cy="59766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457200" indent="-457200">
              <a:buAutoNum type="alphaUcParenR" startAt="2"/>
            </a:pP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1) Jana si koupila na oslavu svých narozenin 5,8 kg</a:t>
            </a:r>
            <a:b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ovoce. Jahod bylo o 20 % více než jablek a </a:t>
            </a:r>
            <a:b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hroznového vína bylo o 30% méně než jablek.</a:t>
            </a:r>
            <a:b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Kolik kg jahod si Jana kupila?</a:t>
            </a: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</a:t>
            </a: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jablka…………….x…………...2 kg</a:t>
            </a: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jahody……..….1,2x................2,4 kg</a:t>
            </a: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</a:t>
            </a:r>
            <a:r>
              <a:rPr lang="cs-CZ" sz="24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víno……………0,7x…………..1,4 kg</a:t>
            </a: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celkem……….5,8 kg               5,8 kg</a:t>
            </a:r>
          </a:p>
          <a:p>
            <a:pPr marL="457200" indent="-457200"/>
            <a:endParaRPr lang="cs-CZ" sz="2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x + 1,2x + 0,7x = 5,8</a:t>
            </a: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          2,9x = 5,8</a:t>
            </a: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               </a:t>
            </a:r>
            <a:r>
              <a:rPr lang="cs-CZ" sz="24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x = 2</a:t>
            </a:r>
          </a:p>
          <a:p>
            <a:pPr marL="457200" indent="-457200"/>
            <a:endParaRPr lang="cs-CZ" sz="2400" u="sng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Jana si koupila 2,4 kg jahod.   </a:t>
            </a: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         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3074" name="Picture 2" descr="C:\Documents and Settings\Uzivatel\Local Settings\Temporary Internet Files\Content.IE5\C4IIX24J\MC90021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73750" y="3983038"/>
            <a:ext cx="2336800" cy="2159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403000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384</TotalTime>
  <Words>103</Words>
  <Application>Microsoft Office PowerPoint</Application>
  <PresentationFormat>Předvádění na obrazovce (4:3)</PresentationFormat>
  <Paragraphs>27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         A) 1) Na letní tábor odjelo 66 dětí. Chlapců bylo o 20%            více než dívek. S dětmi jelo i 6 vedoucích.            Kolik lůžek je třeba na táboře připravit?            Kolik bude na táboře dívek a kolik            chlapců?   ---------------------------------------------------------------------------------    B)  1) Jana si koupila na oslavu svých narozenin 2,9 kg              ovoce. Jahod bylo o 20 % více než jablek a               hroznového vína bylo o 30% méně než jablek.              Kolik kg jahod si Jana kupila?   </vt:lpstr>
      <vt:lpstr>   A) 1) Na letní tábor odjelo 66 dětí. Chlapců bylo o 20%            více než dívek. S dětmi jelo i 6 vedoucích.            Kolik lůžek je třeba na táboře připravit?            Kolik bude na táboře dívek a kolik chlapců?             dívky………….…x…………30            chlapci………..1,2x………..36            celkem dětí……66………...66            vedoucí ………..6.................6                                                        72            1,2x + x = 66                  2,2x = 66  /.10                   22x = 660                       x = 30     Na táboře je třeba připravit 72 lůžek pro 30 dívek, 36 chlapců     a 6 vedoucích.                        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 Kysilková</dc:creator>
  <cp:lastModifiedBy>uzivatel</cp:lastModifiedBy>
  <cp:revision>116</cp:revision>
  <dcterms:created xsi:type="dcterms:W3CDTF">2012-01-03T15:01:18Z</dcterms:created>
  <dcterms:modified xsi:type="dcterms:W3CDTF">2012-05-25T22:20:42Z</dcterms:modified>
</cp:coreProperties>
</file>