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9"/>
  </p:notesMasterIdLst>
  <p:sldIdLst>
    <p:sldId id="256" r:id="rId2"/>
    <p:sldId id="258" r:id="rId3"/>
    <p:sldId id="259" r:id="rId4"/>
    <p:sldId id="281" r:id="rId5"/>
    <p:sldId id="278" r:id="rId6"/>
    <p:sldId id="282" r:id="rId7"/>
    <p:sldId id="27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0E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87" autoAdjust="0"/>
  </p:normalViewPr>
  <p:slideViewPr>
    <p:cSldViewPr>
      <p:cViewPr>
        <p:scale>
          <a:sx n="70" d="100"/>
          <a:sy n="70" d="100"/>
        </p:scale>
        <p:origin x="-115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4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ctr" rtl="0"/>
          <a:r>
            <a:rPr lang="cs-CZ" sz="1050" baseline="0" smtClean="0">
              <a:latin typeface="Arial" pitchFamily="34" charset="0"/>
              <a:cs typeface="Arial" pitchFamily="34" charset="0"/>
            </a:rPr>
            <a:t>VY_32_INOVACE_19_Matematika </a:t>
          </a:r>
          <a:r>
            <a:rPr lang="cs-CZ" sz="1050" baseline="0" dirty="0" smtClean="0">
              <a:latin typeface="Arial" pitchFamily="34" charset="0"/>
              <a:cs typeface="Arial" pitchFamily="34" charset="0"/>
            </a:rPr>
            <a:t>pro 8.ročník_Slovní úlohy o pohybu-procvičování 2</a:t>
          </a:r>
          <a:endParaRPr lang="cs-CZ" sz="1050" dirty="0">
            <a:latin typeface="Arial" pitchFamily="34" charset="0"/>
            <a:cs typeface="Arial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Autor: Mgr. Monika </a:t>
          </a:r>
          <a:r>
            <a:rPr lang="cs-CZ" sz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Téma: Slovní úlohy o pohybu-procvičování 2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ctr" rtl="0"/>
          <a:r>
            <a:rPr lang="cs-CZ" sz="1200" b="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D49F5E7-E5FA-4D61-990B-EFA7D9CF290E}">
      <dgm:prSet custT="1"/>
      <dgm:spPr/>
      <dgm:t>
        <a:bodyPr/>
        <a:lstStyle/>
        <a:p>
          <a:pPr algn="ctr"/>
          <a:r>
            <a:rPr lang="cs-CZ" sz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B63F5C17-9A12-49A9-8507-36B2C2251E7B}" type="parTrans" cxnId="{91E3B894-C146-4B7D-A4EA-AE95DEEC8397}">
      <dgm:prSet/>
      <dgm:spPr/>
    </dgm:pt>
    <dgm:pt modelId="{46EB782D-3525-4187-99D8-A6AD2C01D94D}" type="sibTrans" cxnId="{91E3B894-C146-4B7D-A4EA-AE95DEEC8397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CD48FD66-89BC-4506-8A45-3F0FFE97E1E3}" type="pres">
      <dgm:prSet presAssocID="{FD49F5E7-E5FA-4D61-990B-EFA7D9CF290E}" presName="vertSpace6" presStyleLbl="node1" presStyleIdx="4" presStyleCnt="6"/>
      <dgm:spPr/>
    </dgm:pt>
    <dgm:pt modelId="{71225587-051A-44E6-8B46-A871A0E9CF05}" type="pres">
      <dgm:prSet presAssocID="{FD49F5E7-E5FA-4D61-990B-EFA7D9CF290E}" presName="circle6" presStyleLbl="node1" presStyleIdx="5" presStyleCnt="6"/>
      <dgm:spPr/>
    </dgm:pt>
    <dgm:pt modelId="{194BC5A0-27FB-4FE0-9BE9-54E37C6019F6}" type="pres">
      <dgm:prSet presAssocID="{FD49F5E7-E5FA-4D61-990B-EFA7D9CF290E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99A6A8-41B8-4BA6-9BF5-175EB30C70DB}" type="pres">
      <dgm:prSet presAssocID="{FD49F5E7-E5FA-4D61-990B-EFA7D9CF290E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30698E-E0E7-4344-B727-A667FD61DC50}" type="presOf" srcId="{D1B46980-6531-4606-95E6-44980827E919}" destId="{2BE915AB-18AA-4053-B92C-3BFC9ED204BB}" srcOrd="1" destOrd="0" presId="urn:microsoft.com/office/officeart/2005/8/layout/target3"/>
    <dgm:cxn modelId="{91ED8740-7591-4E81-ADD3-E78DA6AB73DE}" type="presOf" srcId="{D1D4F407-5343-4D3F-B5B9-D407B03CAEB4}" destId="{AED2198E-93D5-4001-81B4-73124B309672}" srcOrd="1" destOrd="0" presId="urn:microsoft.com/office/officeart/2005/8/layout/target3"/>
    <dgm:cxn modelId="{E09C4DD1-2C6B-4737-AA50-316F3D1BC391}" type="presOf" srcId="{D1D4F407-5343-4D3F-B5B9-D407B03CAEB4}" destId="{D005CE8C-CC26-4C3E-AC11-E15060ECD759}" srcOrd="0" destOrd="0" presId="urn:microsoft.com/office/officeart/2005/8/layout/target3"/>
    <dgm:cxn modelId="{7548F245-5F88-4A01-BA32-6E40B064EAC2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8266B17-0916-4110-A569-C941F2086898}" type="presOf" srcId="{FD49F5E7-E5FA-4D61-990B-EFA7D9CF290E}" destId="{194BC5A0-27FB-4FE0-9BE9-54E37C6019F6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1E3B894-C146-4B7D-A4EA-AE95DEEC8397}" srcId="{757F3AB3-0718-4624-B441-E567A8F0AB56}" destId="{FD49F5E7-E5FA-4D61-990B-EFA7D9CF290E}" srcOrd="5" destOrd="0" parTransId="{B63F5C17-9A12-49A9-8507-36B2C2251E7B}" sibTransId="{46EB782D-3525-4187-99D8-A6AD2C01D94D}"/>
    <dgm:cxn modelId="{3B564C79-E277-4B80-BB6E-7D19091B7F86}" type="presOf" srcId="{757F3AB3-0718-4624-B441-E567A8F0AB56}" destId="{333A1088-737F-45CB-B68E-254E46348037}" srcOrd="0" destOrd="0" presId="urn:microsoft.com/office/officeart/2005/8/layout/target3"/>
    <dgm:cxn modelId="{0CA60698-CD89-4297-84BB-924F3EC731A3}" type="presOf" srcId="{4C35D32F-0EAB-4CD7-82EE-45574DC2A586}" destId="{8BEBB6EC-1DAA-4CAC-8A25-BC0FCBD5DBD5}" srcOrd="0" destOrd="0" presId="urn:microsoft.com/office/officeart/2005/8/layout/target3"/>
    <dgm:cxn modelId="{4053D391-05A7-4996-837F-782254032934}" type="presOf" srcId="{D8197B8C-B260-4A16-BDF4-0947B075E274}" destId="{5A5FFA88-C948-4069-8E93-59FA12366E83}" srcOrd="1" destOrd="0" presId="urn:microsoft.com/office/officeart/2005/8/layout/target3"/>
    <dgm:cxn modelId="{8A74FF71-3546-45E9-89D0-D2F90382F069}" type="presOf" srcId="{D8197B8C-B260-4A16-BDF4-0947B075E274}" destId="{25B08C86-7E15-44DC-BE7F-FFB55DD49D12}" srcOrd="0" destOrd="0" presId="urn:microsoft.com/office/officeart/2005/8/layout/target3"/>
    <dgm:cxn modelId="{4CB1B2F9-6E23-48FD-9272-E27A15587BD7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E99AA88-8795-4636-A993-C9FF9AC36359}" type="presOf" srcId="{FD49F5E7-E5FA-4D61-990B-EFA7D9CF290E}" destId="{4099A6A8-41B8-4BA6-9BF5-175EB30C70DB}" srcOrd="1" destOrd="0" presId="urn:microsoft.com/office/officeart/2005/8/layout/target3"/>
    <dgm:cxn modelId="{46CCAE37-71CF-43D3-80D1-4E0D1E3CFB66}" type="presOf" srcId="{4C35D32F-0EAB-4CD7-82EE-45574DC2A586}" destId="{890E4F0B-2866-4A3F-A3C7-2A14B1797930}" srcOrd="1" destOrd="0" presId="urn:microsoft.com/office/officeart/2005/8/layout/target3"/>
    <dgm:cxn modelId="{B4E6E7A3-4AAC-4FFC-9467-36E9A72C6F29}" type="presOf" srcId="{B651F6E3-6281-48DB-9319-2AEAFDAE7572}" destId="{6BB5E863-4638-4E1D-BFDE-399D028AC4ED}" srcOrd="1" destOrd="0" presId="urn:microsoft.com/office/officeart/2005/8/layout/target3"/>
    <dgm:cxn modelId="{CE9EE750-79B9-409E-9E39-8E0E0B36F513}" type="presParOf" srcId="{333A1088-737F-45CB-B68E-254E46348037}" destId="{F5ABB229-8D3B-4694-996A-96F23CF14429}" srcOrd="0" destOrd="0" presId="urn:microsoft.com/office/officeart/2005/8/layout/target3"/>
    <dgm:cxn modelId="{3C9D06FA-34E2-42B4-A156-0EA5A45E0CD3}" type="presParOf" srcId="{333A1088-737F-45CB-B68E-254E46348037}" destId="{F41139FD-01EE-4571-8B17-4FB00FC51163}" srcOrd="1" destOrd="0" presId="urn:microsoft.com/office/officeart/2005/8/layout/target3"/>
    <dgm:cxn modelId="{E1B0F71F-59E6-4440-A90C-49CF47040C90}" type="presParOf" srcId="{333A1088-737F-45CB-B68E-254E46348037}" destId="{D005CE8C-CC26-4C3E-AC11-E15060ECD759}" srcOrd="2" destOrd="0" presId="urn:microsoft.com/office/officeart/2005/8/layout/target3"/>
    <dgm:cxn modelId="{7BB44D51-B865-471B-8731-D3F9C1776914}" type="presParOf" srcId="{333A1088-737F-45CB-B68E-254E46348037}" destId="{2C702D82-9B77-49B7-9568-BB8EB47C3372}" srcOrd="3" destOrd="0" presId="urn:microsoft.com/office/officeart/2005/8/layout/target3"/>
    <dgm:cxn modelId="{2EE61F2B-EA70-4ABC-8170-58AA6D973746}" type="presParOf" srcId="{333A1088-737F-45CB-B68E-254E46348037}" destId="{A52A0455-90FF-4808-ABD0-F02540D31D5A}" srcOrd="4" destOrd="0" presId="urn:microsoft.com/office/officeart/2005/8/layout/target3"/>
    <dgm:cxn modelId="{17111CF9-AB09-406E-BAB8-A6DB375D7AEF}" type="presParOf" srcId="{333A1088-737F-45CB-B68E-254E46348037}" destId="{6140AFEC-043D-4C43-A2F9-D0F5331DF3A3}" srcOrd="5" destOrd="0" presId="urn:microsoft.com/office/officeart/2005/8/layout/target3"/>
    <dgm:cxn modelId="{B7FE1FD7-D5EA-4689-BD98-FE53BD5D7EB1}" type="presParOf" srcId="{333A1088-737F-45CB-B68E-254E46348037}" destId="{9358AC05-5D7D-4327-9F80-1AD486AEA664}" srcOrd="6" destOrd="0" presId="urn:microsoft.com/office/officeart/2005/8/layout/target3"/>
    <dgm:cxn modelId="{0C39DF10-9262-4245-88E4-B0569CB40A04}" type="presParOf" srcId="{333A1088-737F-45CB-B68E-254E46348037}" destId="{313FC574-E1CD-4FB4-B054-0B805CE0447D}" srcOrd="7" destOrd="0" presId="urn:microsoft.com/office/officeart/2005/8/layout/target3"/>
    <dgm:cxn modelId="{F44FEDDD-D246-4A65-B9A3-849FB5088989}" type="presParOf" srcId="{333A1088-737F-45CB-B68E-254E46348037}" destId="{619D679B-A015-4ECF-8348-D1034C574F40}" srcOrd="8" destOrd="0" presId="urn:microsoft.com/office/officeart/2005/8/layout/target3"/>
    <dgm:cxn modelId="{8214477A-12B6-4A8E-8C64-6F71A7CADF0B}" type="presParOf" srcId="{333A1088-737F-45CB-B68E-254E46348037}" destId="{322283A8-4A27-4CDA-BAE3-F381106A9174}" srcOrd="9" destOrd="0" presId="urn:microsoft.com/office/officeart/2005/8/layout/target3"/>
    <dgm:cxn modelId="{A6B66F89-C1C3-49F1-9477-35D3798B12DA}" type="presParOf" srcId="{333A1088-737F-45CB-B68E-254E46348037}" destId="{FFC9F71D-1B4F-4AD9-A4A6-86ADEFC8AF5C}" srcOrd="10" destOrd="0" presId="urn:microsoft.com/office/officeart/2005/8/layout/target3"/>
    <dgm:cxn modelId="{D1FFF121-BDDA-4815-A007-FC6858FB67E0}" type="presParOf" srcId="{333A1088-737F-45CB-B68E-254E46348037}" destId="{25B08C86-7E15-44DC-BE7F-FFB55DD49D12}" srcOrd="11" destOrd="0" presId="urn:microsoft.com/office/officeart/2005/8/layout/target3"/>
    <dgm:cxn modelId="{9B707C4D-C2E1-4710-9076-53A82C475E19}" type="presParOf" srcId="{333A1088-737F-45CB-B68E-254E46348037}" destId="{76644BE8-9D7C-4C09-B250-3D10AF48CBB7}" srcOrd="12" destOrd="0" presId="urn:microsoft.com/office/officeart/2005/8/layout/target3"/>
    <dgm:cxn modelId="{514E0F94-33F3-4D3F-ACA1-60976E63FA23}" type="presParOf" srcId="{333A1088-737F-45CB-B68E-254E46348037}" destId="{EE85B701-7295-41C0-BA7A-34D3756A2AE6}" srcOrd="13" destOrd="0" presId="urn:microsoft.com/office/officeart/2005/8/layout/target3"/>
    <dgm:cxn modelId="{B29C7268-CB7D-4430-B36E-A86082637A4B}" type="presParOf" srcId="{333A1088-737F-45CB-B68E-254E46348037}" destId="{8BEBB6EC-1DAA-4CAC-8A25-BC0FCBD5DBD5}" srcOrd="14" destOrd="0" presId="urn:microsoft.com/office/officeart/2005/8/layout/target3"/>
    <dgm:cxn modelId="{0B11AD4D-5596-4257-945B-7714A470768F}" type="presParOf" srcId="{333A1088-737F-45CB-B68E-254E46348037}" destId="{CD48FD66-89BC-4506-8A45-3F0FFE97E1E3}" srcOrd="15" destOrd="0" presId="urn:microsoft.com/office/officeart/2005/8/layout/target3"/>
    <dgm:cxn modelId="{932A3FFF-5D72-4ACF-89B8-6019B8A691CA}" type="presParOf" srcId="{333A1088-737F-45CB-B68E-254E46348037}" destId="{71225587-051A-44E6-8B46-A871A0E9CF05}" srcOrd="16" destOrd="0" presId="urn:microsoft.com/office/officeart/2005/8/layout/target3"/>
    <dgm:cxn modelId="{63D55329-97C3-4ACD-A887-C0AAADDCC340}" type="presParOf" srcId="{333A1088-737F-45CB-B68E-254E46348037}" destId="{194BC5A0-27FB-4FE0-9BE9-54E37C6019F6}" srcOrd="17" destOrd="0" presId="urn:microsoft.com/office/officeart/2005/8/layout/target3"/>
    <dgm:cxn modelId="{D46E40DE-0BA6-4DA9-AB2C-6883F81691A7}" type="presParOf" srcId="{333A1088-737F-45CB-B68E-254E46348037}" destId="{AED2198E-93D5-4001-81B4-73124B309672}" srcOrd="18" destOrd="0" presId="urn:microsoft.com/office/officeart/2005/8/layout/target3"/>
    <dgm:cxn modelId="{BDA97F41-F867-4062-B936-240390624112}" type="presParOf" srcId="{333A1088-737F-45CB-B68E-254E46348037}" destId="{2BE915AB-18AA-4053-B92C-3BFC9ED204BB}" srcOrd="19" destOrd="0" presId="urn:microsoft.com/office/officeart/2005/8/layout/target3"/>
    <dgm:cxn modelId="{CB767A60-3A6B-44D3-A6E6-B35631D21CFB}" type="presParOf" srcId="{333A1088-737F-45CB-B68E-254E46348037}" destId="{6BB5E863-4638-4E1D-BFDE-399D028AC4ED}" srcOrd="20" destOrd="0" presId="urn:microsoft.com/office/officeart/2005/8/layout/target3"/>
    <dgm:cxn modelId="{130555A0-43B1-42EA-A79B-03C5EFFC4564}" type="presParOf" srcId="{333A1088-737F-45CB-B68E-254E46348037}" destId="{5A5FFA88-C948-4069-8E93-59FA12366E83}" srcOrd="21" destOrd="0" presId="urn:microsoft.com/office/officeart/2005/8/layout/target3"/>
    <dgm:cxn modelId="{0F3FFE4D-185E-4738-B12D-BF6CB170924E}" type="presParOf" srcId="{333A1088-737F-45CB-B68E-254E46348037}" destId="{890E4F0B-2866-4A3F-A3C7-2A14B1797930}" srcOrd="22" destOrd="0" presId="urn:microsoft.com/office/officeart/2005/8/layout/target3"/>
    <dgm:cxn modelId="{6FEB113D-8CBB-43A1-A727-D2E531740054}" type="presParOf" srcId="{333A1088-737F-45CB-B68E-254E46348037}" destId="{4099A6A8-41B8-4BA6-9BF5-175EB30C70D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Autor: Mgr. Monika </a:t>
          </a:r>
          <a:r>
            <a:rPr lang="cs-CZ" sz="1200" kern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50" kern="1200" baseline="0" smtClean="0">
              <a:latin typeface="Arial" pitchFamily="34" charset="0"/>
              <a:cs typeface="Arial" pitchFamily="34" charset="0"/>
            </a:rPr>
            <a:t>VY_32_INOVACE_19_Matematika </a:t>
          </a:r>
          <a:r>
            <a:rPr lang="cs-CZ" sz="1050" kern="1200" baseline="0" dirty="0" smtClean="0">
              <a:latin typeface="Arial" pitchFamily="34" charset="0"/>
              <a:cs typeface="Arial" pitchFamily="34" charset="0"/>
            </a:rPr>
            <a:t>pro 8.ročník_Slovní úlohy o pohybu-procvičování 2</a:t>
          </a:r>
          <a:endParaRPr lang="cs-CZ" sz="1050" kern="1200" dirty="0">
            <a:latin typeface="Arial" pitchFamily="34" charset="0"/>
            <a:cs typeface="Arial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Téma: Slovní úlohy o pohybu-procvičování 2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0" kern="120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1273857"/>
        <a:ext cx="5350878" cy="318465"/>
      </dsp:txXfrm>
    </dsp:sp>
    <dsp:sp modelId="{71225587-051A-44E6-8B46-A871A0E9CF05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94BC5A0-27FB-4FE0-9BE9-54E37C6019F6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2D84C-CE18-49F7-8E86-8E1B458EF366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8B11B-1B2F-4068-B7D2-A00B040FBF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352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88B11B-1B2F-4068-B7D2-A00B040FBF1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49397695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0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Digitální učební materiál Slovní úlohy o pohybu -procvičování 2 je určen pro žáky 8. ročníku základní školy. Je zaměřen k procvičení nového učiva, navazujícího na učivo fyziky v 7. ročníku. Cílem tohoto materiálu je zopakovat základní vztahy pro dráhu, čas a rychlost a vést žáky k samostatnému vyřešení této  úlohy. Materiál je vhodný pro prezentaci na interaktivní tabuli. 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67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3361" y="260648"/>
            <a:ext cx="8739120" cy="6192688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3600" u="sng" dirty="0" smtClean="0">
                <a:latin typeface="Arial" pitchFamily="34" charset="0"/>
                <a:cs typeface="Arial" pitchFamily="34" charset="0"/>
              </a:rPr>
              <a:t>Př.1: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	 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>Z města A </a:t>
            </a:r>
            <a:r>
              <a:rPr lang="cs-CZ" sz="31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> z města B vzdálených od sebe 5 km </a:t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latin typeface="Arial" pitchFamily="34" charset="0"/>
                <a:cs typeface="Arial" pitchFamily="34" charset="0"/>
              </a:rPr>
              <a:t>   vyjdou ve stejnou chvíli proti sobě dva chlapci.</a:t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latin typeface="Arial" pitchFamily="34" charset="0"/>
                <a:cs typeface="Arial" pitchFamily="34" charset="0"/>
              </a:rPr>
              <a:t>   Lukáš jde rychlostí 6km/h, </a:t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latin typeface="Arial" pitchFamily="34" charset="0"/>
                <a:cs typeface="Arial" pitchFamily="34" charset="0"/>
              </a:rPr>
              <a:t>   Tomáš jde rychlostí 4 km/</a:t>
            </a:r>
            <a:r>
              <a:rPr lang="cs-CZ" sz="3100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>. Za jak dlouho se oba</a:t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latin typeface="Arial" pitchFamily="34" charset="0"/>
                <a:cs typeface="Arial" pitchFamily="34" charset="0"/>
              </a:rPr>
              <a:t>   chlapci setkají a jak daleko bude místo setkání od </a:t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latin typeface="Arial" pitchFamily="34" charset="0"/>
                <a:cs typeface="Arial" pitchFamily="34" charset="0"/>
              </a:rPr>
              <a:t>   města A?</a:t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              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latin typeface="Arial" pitchFamily="34" charset="0"/>
                <a:cs typeface="Arial" pitchFamily="34" charset="0"/>
              </a:rPr>
              <a:t>   		</a:t>
            </a:r>
            <a:r>
              <a:rPr lang="cs-CZ" sz="31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Lukáš</a:t>
            </a:r>
            <a:r>
              <a:rPr lang="cs-CZ" sz="3100" u="sng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cs-CZ" sz="31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km        </a:t>
            </a:r>
            <a:r>
              <a:rPr lang="cs-CZ" sz="31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Tomáš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3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					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  		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6km/h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4km/h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	 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-1179512"/>
            <a:ext cx="29523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C:\Documents and Settings\Uzivatel\Local Settings\Temporary Internet Files\Content.IE5\1OOIBYVO\MP90044656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05064"/>
            <a:ext cx="1512168" cy="1656184"/>
          </a:xfrm>
          <a:prstGeom prst="rect">
            <a:avLst/>
          </a:prstGeom>
          <a:noFill/>
        </p:spPr>
      </p:pic>
      <p:pic>
        <p:nvPicPr>
          <p:cNvPr id="1027" name="Picture 3" descr="C:\Documents and Settings\Uzivatel\Local Settings\Temporary Internet Files\Content.IE5\NDFYC4CT\MP90044656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020272" y="3933056"/>
            <a:ext cx="1368152" cy="1656184"/>
          </a:xfrm>
          <a:prstGeom prst="rect">
            <a:avLst/>
          </a:prstGeom>
          <a:noFill/>
        </p:spPr>
      </p:pic>
      <p:sp>
        <p:nvSpPr>
          <p:cNvPr id="6" name="Šipka doprava 5"/>
          <p:cNvSpPr/>
          <p:nvPr/>
        </p:nvSpPr>
        <p:spPr>
          <a:xfrm>
            <a:off x="2339752" y="4581128"/>
            <a:ext cx="1944216" cy="18973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Šipka dolů 7"/>
          <p:cNvSpPr/>
          <p:nvPr/>
        </p:nvSpPr>
        <p:spPr>
          <a:xfrm rot="5400000">
            <a:off x="5621836" y="3891332"/>
            <a:ext cx="216024" cy="159561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17432" cy="6336704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36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i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u="sng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Lukáš: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v</a:t>
            </a:r>
            <a:r>
              <a:rPr lang="cs-CZ" sz="3600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= 6 km/h        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Tomáš: 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3600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4 km/h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t</a:t>
            </a:r>
            <a:r>
              <a:rPr lang="cs-CZ" sz="3600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= x                              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3600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x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= ?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= ?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s</a:t>
            </a:r>
            <a:r>
              <a:rPr lang="cs-CZ" sz="3600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= v</a:t>
            </a:r>
            <a:r>
              <a:rPr lang="cs-CZ" sz="3600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aseline="30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t</a:t>
            </a:r>
            <a:r>
              <a:rPr lang="cs-CZ" sz="3600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                                   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v</a:t>
            </a:r>
            <a:r>
              <a:rPr lang="cs-CZ" sz="3600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aseline="30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t</a:t>
            </a:r>
            <a:r>
              <a:rPr lang="cs-CZ" sz="3600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= 6x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4x</a:t>
            </a:r>
            <a:b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s</a:t>
            </a:r>
            <a:r>
              <a:rPr lang="cs-CZ" sz="36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+s</a:t>
            </a:r>
            <a:r>
              <a:rPr lang="cs-CZ" sz="36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= 5</a:t>
            </a:r>
            <a:b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6x+4x = 5</a:t>
            </a:r>
            <a:r>
              <a:rPr lang="cs-CZ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10x = 5</a:t>
            </a:r>
            <a:r>
              <a:rPr lang="cs-CZ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    </a:t>
            </a:r>
            <a:r>
              <a:rPr lang="cs-CZ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 = 0,5 (hod)</a:t>
            </a:r>
            <a:endParaRPr lang="cs-CZ" sz="3600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ahnutá šipka doprava 10"/>
          <p:cNvSpPr/>
          <p:nvPr/>
        </p:nvSpPr>
        <p:spPr>
          <a:xfrm>
            <a:off x="2123728" y="3573016"/>
            <a:ext cx="720080" cy="93610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eva 11"/>
          <p:cNvSpPr/>
          <p:nvPr/>
        </p:nvSpPr>
        <p:spPr>
          <a:xfrm>
            <a:off x="4932040" y="3573016"/>
            <a:ext cx="720080" cy="93610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13" name="Picture 2" descr="C:\Documents and Settings\Uzivatel\Local Settings\Temporary Internet Files\Content.IE5\1OOIBYVO\MP9004465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653136"/>
            <a:ext cx="1512168" cy="1512168"/>
          </a:xfrm>
          <a:prstGeom prst="rect">
            <a:avLst/>
          </a:prstGeom>
          <a:noFill/>
        </p:spPr>
      </p:pic>
      <p:pic>
        <p:nvPicPr>
          <p:cNvPr id="14" name="Picture 3" descr="C:\Documents and Settings\Uzivatel\Local Settings\Temporary Internet Files\Content.IE5\NDFYC4CT\MP90044656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164288" y="4653136"/>
            <a:ext cx="1440160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Documents and Settings\Uzivatel\Local Settings\Temporary Internet Files\Content.IE5\038XUPWN\MC9002321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484784"/>
            <a:ext cx="1584176" cy="1512168"/>
          </a:xfrm>
          <a:prstGeom prst="rect">
            <a:avLst/>
          </a:prstGeom>
          <a:noFill/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431032" y="620688"/>
            <a:ext cx="8389440" cy="5976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Lukáš: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v</a:t>
            </a:r>
            <a:r>
              <a:rPr lang="cs-CZ" sz="3600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= 6 km/h      </a:t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t</a:t>
            </a:r>
            <a:r>
              <a:rPr lang="cs-CZ" sz="3600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= x….</a:t>
            </a: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0,5 h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cs-CZ" sz="3600" u="sng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= ? …</a:t>
            </a:r>
            <a:r>
              <a:rPr lang="cs-CZ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km</a:t>
            </a:r>
          </a:p>
          <a:p>
            <a:pPr lvl="0">
              <a:spcBef>
                <a:spcPct val="0"/>
              </a:spcBef>
              <a:defRPr/>
            </a:pPr>
            <a:endParaRPr lang="cs-CZ" sz="36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dopočítáme dráhu:  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= v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t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                       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= 6 </a:t>
            </a:r>
            <a:r>
              <a:rPr lang="cs-CZ" sz="36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0,5 (km)</a:t>
            </a:r>
            <a:endParaRPr lang="cs-CZ" sz="3600" baseline="-250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    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= 3   (km)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   Lukáš byl na cestě půl hodiny          </a:t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   a ušel 3 km, chlapci se setkají 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   3 km od města A.</a:t>
            </a:r>
            <a:b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rgbClr val="280E72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endParaRPr kumimoji="0" lang="cs-CZ" sz="9600" i="0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8" name="Picture 2" descr="C:\Documents and Settings\Uzivatel\Local Settings\Temporary Internet Files\Content.IE5\1OOIBYVO\MP90044656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653136"/>
            <a:ext cx="1512168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548680"/>
            <a:ext cx="8317432" cy="5976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Tomáš: 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3600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 km/h</a:t>
            </a:r>
            <a:endParaRPr lang="cs-CZ" sz="36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t</a:t>
            </a:r>
            <a:r>
              <a:rPr lang="cs-CZ" sz="3600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x …</a:t>
            </a: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0,5 h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= ? ...</a:t>
            </a:r>
            <a:r>
              <a:rPr lang="cs-CZ" sz="3600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 km</a:t>
            </a:r>
          </a:p>
          <a:p>
            <a:pPr lvl="0">
              <a:spcBef>
                <a:spcPct val="0"/>
              </a:spcBef>
              <a:defRPr/>
            </a:pPr>
            <a:endParaRPr lang="cs-CZ" sz="3600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dopočítáme dráhu:  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= v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t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                   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= 4 </a:t>
            </a:r>
            <a:r>
              <a:rPr lang="cs-CZ" sz="36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0,5 (km)</a:t>
            </a:r>
            <a:endParaRPr lang="cs-CZ" sz="36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      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600" u="sng" baseline="-25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= 2 (km)</a:t>
            </a:r>
          </a:p>
          <a:p>
            <a:pPr lvl="0">
              <a:spcBef>
                <a:spcPct val="0"/>
              </a:spcBef>
              <a:defRPr/>
            </a:pPr>
            <a:endParaRPr lang="cs-CZ" sz="3600" u="sng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Tomáš byl na cestě také půl 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hodiny a ušel dráhu 2 km.</a:t>
            </a:r>
          </a:p>
          <a:p>
            <a:pPr lvl="0">
              <a:spcBef>
                <a:spcPct val="0"/>
              </a:spcBef>
              <a:defRPr/>
            </a:pP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kumimoji="0" lang="cs-CZ" sz="3600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" name="Picture 3" descr="C:\Documents and Settings\Uzivatel\Local Settings\Temporary Internet Files\Content.IE5\NDFYC4CT\MP9004465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437112"/>
            <a:ext cx="1440160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79512" y="2132856"/>
            <a:ext cx="828092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http://microsoft.com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3000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344</TotalTime>
  <Words>171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    Př.1:      Z města A a z města B vzdálených od sebe 5 km     vyjdou ve stejnou chvíli proti sobě dva chlapci.    Lukáš jde rychlostí 6km/h,     Tomáš jde rychlostí 4 km/h. Za jak dlouho se oba    chlapci setkají a jak daleko bude místo setkání od     města A?                                               Lukáš:             5 km        Tomáš:      A     B         6km/h                        4km/h      </vt:lpstr>
      <vt:lpstr>              Lukáš: v1 = 6 km/h        Tomáš: v2 = 4 km/h                t1 = x                              t2 = x                s1 = ?                             s2 = ?         s1 = v1 . t1                                    s2 = v2 . t2        s1 = 6x                             s2 = 4x                          s1+s2 = 5                       6x+4x = 5                           10x = 5                               x = 0,5 (hod)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Monika Kysilková</dc:creator>
  <cp:lastModifiedBy>Martin Králík</cp:lastModifiedBy>
  <cp:revision>103</cp:revision>
  <dcterms:created xsi:type="dcterms:W3CDTF">2012-01-03T15:01:18Z</dcterms:created>
  <dcterms:modified xsi:type="dcterms:W3CDTF">2012-05-29T19:50:29Z</dcterms:modified>
</cp:coreProperties>
</file>