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5/22/2012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5/22/2012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5/22/2012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5/22/2012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5/22/2012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5/22/2012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5/22/2012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5/22/2012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5/22/2012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5/22/2012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9B81F-C347-4BEF-BFDF-29C42F48304A}" type="datetimeFigureOut">
              <a:rPr lang="en-US" smtClean="0"/>
              <a:pPr/>
              <a:t>5/22/2012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7C9B81F-C347-4BEF-BFDF-29C42F48304A}" type="datetimeFigureOut">
              <a:rPr lang="en-US" smtClean="0"/>
              <a:pPr/>
              <a:t>5/22/2012</a:t>
            </a:fld>
            <a:endParaRPr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2AED99-7FB4-404E-8A97-64753DCE42E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>
                  <a:shade val="90000"/>
                </a:scheme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722735"/>
            <a:ext cx="7851648" cy="1828800"/>
          </a:xfrm>
        </p:spPr>
        <p:txBody>
          <a:bodyPr/>
          <a:lstStyle/>
          <a:p>
            <a:pPr algn="ctr"/>
            <a:r>
              <a:rPr lang="cs-CZ" dirty="0" err="1" smtClean="0"/>
              <a:t>How</a:t>
            </a:r>
            <a:r>
              <a:rPr lang="cs-CZ" dirty="0" smtClean="0"/>
              <a:t> to </a:t>
            </a:r>
            <a:r>
              <a:rPr lang="cs-CZ" dirty="0" err="1" smtClean="0"/>
              <a:t>draw</a:t>
            </a:r>
            <a:r>
              <a:rPr lang="cs-CZ" dirty="0" smtClean="0"/>
              <a:t> a </a:t>
            </a:r>
            <a:r>
              <a:rPr lang="cs-CZ" dirty="0" err="1" smtClean="0"/>
              <a:t>sphere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149080"/>
            <a:ext cx="78546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</a:t>
            </a:r>
            <a:r>
              <a:rPr lang="cs-CZ" sz="1600" dirty="0" smtClean="0"/>
              <a:t>Marcela Mrázová</a:t>
            </a:r>
          </a:p>
          <a:p>
            <a:pPr algn="ctr"/>
            <a:r>
              <a:rPr lang="cs-CZ" sz="1600" dirty="0" smtClean="0"/>
              <a:t>Zdroj</a:t>
            </a:r>
            <a:r>
              <a:rPr lang="cs-CZ" sz="1600" dirty="0"/>
              <a:t>: http://www.youtube.com/watch?v=KRwCuhqBQz8&amp;NR=1&amp;feature=endscreen</a:t>
            </a:r>
            <a:endParaRPr lang="cs-CZ" sz="1600" dirty="0" smtClean="0"/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476672"/>
            <a:ext cx="5029200" cy="1219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49400232"/>
              </p:ext>
            </p:extLst>
          </p:nvPr>
        </p:nvGraphicFramePr>
        <p:xfrm>
          <a:off x="2195736" y="4365104"/>
          <a:ext cx="4281487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Objekt prostředí balíčkovače" showAsIcon="1" r:id="rId3" imgW="4280760" imgH="685800" progId="Package">
                  <p:embed/>
                </p:oleObj>
              </mc:Choice>
              <mc:Fallback>
                <p:oleObj name="Objekt prostředí balíčkovače" showAsIcon="1" r:id="rId3" imgW="4280760" imgH="685800" progId="Package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95736" y="4365104"/>
                        <a:ext cx="4281487" cy="685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83568" y="1412776"/>
            <a:ext cx="80080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+mj-lt"/>
                <a:cs typeface="Arial" pitchFamily="34" charset="0"/>
              </a:rPr>
              <a:t>According</a:t>
            </a:r>
            <a:r>
              <a:rPr lang="cs-CZ" dirty="0" smtClean="0">
                <a:latin typeface="+mj-lt"/>
                <a:cs typeface="Arial" pitchFamily="34" charset="0"/>
              </a:rPr>
              <a:t> </a:t>
            </a:r>
            <a:r>
              <a:rPr lang="cs-CZ" dirty="0" err="1" smtClean="0">
                <a:latin typeface="+mj-lt"/>
                <a:cs typeface="Arial" pitchFamily="34" charset="0"/>
              </a:rPr>
              <a:t>the</a:t>
            </a:r>
            <a:r>
              <a:rPr lang="cs-CZ" dirty="0" smtClean="0">
                <a:latin typeface="+mj-lt"/>
                <a:cs typeface="Arial" pitchFamily="34" charset="0"/>
              </a:rPr>
              <a:t> </a:t>
            </a:r>
            <a:r>
              <a:rPr lang="cs-CZ" dirty="0" err="1" smtClean="0">
                <a:latin typeface="+mj-lt"/>
                <a:cs typeface="Arial" pitchFamily="34" charset="0"/>
              </a:rPr>
              <a:t>short</a:t>
            </a:r>
            <a:r>
              <a:rPr lang="cs-CZ" dirty="0" smtClean="0">
                <a:latin typeface="+mj-lt"/>
                <a:cs typeface="Arial" pitchFamily="34" charset="0"/>
              </a:rPr>
              <a:t> video </a:t>
            </a:r>
            <a:r>
              <a:rPr lang="cs-CZ" dirty="0" err="1" smtClean="0">
                <a:latin typeface="+mj-lt"/>
                <a:cs typeface="Arial" pitchFamily="34" charset="0"/>
              </a:rPr>
              <a:t>How</a:t>
            </a:r>
            <a:r>
              <a:rPr lang="cs-CZ" dirty="0" smtClean="0">
                <a:latin typeface="+mj-lt"/>
                <a:cs typeface="Arial" pitchFamily="34" charset="0"/>
              </a:rPr>
              <a:t> to </a:t>
            </a:r>
            <a:r>
              <a:rPr lang="cs-CZ" dirty="0" err="1" smtClean="0">
                <a:latin typeface="+mj-lt"/>
                <a:cs typeface="Arial" pitchFamily="34" charset="0"/>
              </a:rPr>
              <a:t>draw</a:t>
            </a:r>
            <a:r>
              <a:rPr lang="cs-CZ" dirty="0" smtClean="0">
                <a:latin typeface="+mj-lt"/>
                <a:cs typeface="Arial" pitchFamily="34" charset="0"/>
              </a:rPr>
              <a:t> a </a:t>
            </a:r>
            <a:r>
              <a:rPr lang="cs-CZ" dirty="0" err="1" smtClean="0">
                <a:latin typeface="+mj-lt"/>
                <a:cs typeface="Arial" pitchFamily="34" charset="0"/>
              </a:rPr>
              <a:t>sphere</a:t>
            </a:r>
            <a:r>
              <a:rPr lang="cs-CZ" dirty="0" smtClean="0">
                <a:latin typeface="+mj-lt"/>
                <a:cs typeface="Arial" pitchFamily="34" charset="0"/>
              </a:rPr>
              <a:t> </a:t>
            </a:r>
            <a:r>
              <a:rPr lang="cs-CZ" dirty="0" err="1" smtClean="0">
                <a:latin typeface="+mj-lt"/>
                <a:cs typeface="Arial" pitchFamily="34" charset="0"/>
              </a:rPr>
              <a:t>try</a:t>
            </a:r>
            <a:r>
              <a:rPr lang="cs-CZ" dirty="0" smtClean="0">
                <a:latin typeface="+mj-lt"/>
                <a:cs typeface="Arial" pitchFamily="34" charset="0"/>
              </a:rPr>
              <a:t> to </a:t>
            </a:r>
            <a:r>
              <a:rPr lang="cs-CZ" dirty="0" err="1" smtClean="0">
                <a:latin typeface="+mj-lt"/>
                <a:cs typeface="Arial" pitchFamily="34" charset="0"/>
              </a:rPr>
              <a:t>put</a:t>
            </a:r>
            <a:r>
              <a:rPr lang="cs-CZ" dirty="0" smtClean="0">
                <a:latin typeface="+mj-lt"/>
                <a:cs typeface="Arial" pitchFamily="34" charset="0"/>
              </a:rPr>
              <a:t> </a:t>
            </a:r>
            <a:r>
              <a:rPr lang="cs-CZ" dirty="0" err="1" smtClean="0">
                <a:latin typeface="+mj-lt"/>
                <a:cs typeface="Arial" pitchFamily="34" charset="0"/>
              </a:rPr>
              <a:t>the</a:t>
            </a:r>
            <a:r>
              <a:rPr lang="cs-CZ" dirty="0" smtClean="0">
                <a:latin typeface="+mj-lt"/>
                <a:cs typeface="Arial" pitchFamily="34" charset="0"/>
              </a:rPr>
              <a:t> text on </a:t>
            </a:r>
            <a:r>
              <a:rPr lang="cs-CZ" dirty="0" err="1" smtClean="0">
                <a:latin typeface="+mj-lt"/>
                <a:cs typeface="Arial" pitchFamily="34" charset="0"/>
              </a:rPr>
              <a:t>paper</a:t>
            </a:r>
            <a:r>
              <a:rPr lang="cs-CZ" dirty="0" smtClean="0">
                <a:latin typeface="+mj-lt"/>
                <a:cs typeface="Arial" pitchFamily="34" charset="0"/>
              </a:rPr>
              <a:t> </a:t>
            </a:r>
            <a:r>
              <a:rPr lang="cs-CZ" dirty="0" err="1" smtClean="0">
                <a:latin typeface="+mj-lt"/>
                <a:cs typeface="Arial" pitchFamily="34" charset="0"/>
              </a:rPr>
              <a:t>stripes</a:t>
            </a:r>
            <a:endParaRPr lang="cs-CZ" dirty="0" smtClean="0">
              <a:latin typeface="+mj-lt"/>
              <a:cs typeface="Arial" pitchFamily="34" charset="0"/>
            </a:endParaRPr>
          </a:p>
          <a:p>
            <a:r>
              <a:rPr lang="cs-CZ" dirty="0" smtClean="0">
                <a:latin typeface="+mj-lt"/>
                <a:cs typeface="Arial" pitchFamily="34" charset="0"/>
              </a:rPr>
              <a:t>to </a:t>
            </a:r>
            <a:r>
              <a:rPr lang="cs-CZ" dirty="0" err="1" smtClean="0">
                <a:latin typeface="+mj-lt"/>
                <a:cs typeface="Arial" pitchFamily="34" charset="0"/>
              </a:rPr>
              <a:t>the</a:t>
            </a:r>
            <a:r>
              <a:rPr lang="cs-CZ" dirty="0" smtClean="0">
                <a:latin typeface="+mj-lt"/>
                <a:cs typeface="Arial" pitchFamily="34" charset="0"/>
              </a:rPr>
              <a:t> </a:t>
            </a:r>
            <a:r>
              <a:rPr lang="cs-CZ" dirty="0" err="1" smtClean="0">
                <a:latin typeface="+mj-lt"/>
                <a:cs typeface="Arial" pitchFamily="34" charset="0"/>
              </a:rPr>
              <a:t>right</a:t>
            </a:r>
            <a:r>
              <a:rPr lang="cs-CZ" dirty="0" smtClean="0">
                <a:latin typeface="+mj-lt"/>
                <a:cs typeface="Arial" pitchFamily="34" charset="0"/>
              </a:rPr>
              <a:t> </a:t>
            </a:r>
            <a:r>
              <a:rPr lang="cs-CZ" dirty="0" err="1" smtClean="0">
                <a:latin typeface="+mj-lt"/>
                <a:cs typeface="Arial" pitchFamily="34" charset="0"/>
              </a:rPr>
              <a:t>order</a:t>
            </a:r>
            <a:r>
              <a:rPr lang="cs-CZ" dirty="0" smtClean="0">
                <a:latin typeface="+mj-lt"/>
                <a:cs typeface="Arial" pitchFamily="34" charset="0"/>
              </a:rPr>
              <a:t>.</a:t>
            </a:r>
            <a:endParaRPr lang="cs-CZ" dirty="0">
              <a:latin typeface="+mj-lt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0583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113</TotalTime>
  <Words>38</Words>
  <Application>Microsoft Office PowerPoint</Application>
  <PresentationFormat>Předvádění na obrazovce (4:3)</PresentationFormat>
  <Paragraphs>8</Paragraphs>
  <Slides>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4" baseType="lpstr">
      <vt:lpstr>Flow</vt:lpstr>
      <vt:lpstr>Balíček</vt:lpstr>
      <vt:lpstr>How to draw a sphere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Jirka</dc:creator>
  <cp:lastModifiedBy>user</cp:lastModifiedBy>
  <cp:revision>10</cp:revision>
  <dcterms:created xsi:type="dcterms:W3CDTF">2010-11-15T18:52:58Z</dcterms:created>
  <dcterms:modified xsi:type="dcterms:W3CDTF">2012-05-22T18:35:34Z</dcterms:modified>
</cp:coreProperties>
</file>