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85" autoAdjust="0"/>
    <p:restoredTop sz="94660"/>
  </p:normalViewPr>
  <p:slideViewPr>
    <p:cSldViewPr>
      <p:cViewPr varScale="1">
        <p:scale>
          <a:sx n="67" d="100"/>
          <a:sy n="67" d="100"/>
        </p:scale>
        <p:origin x="-16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994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358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956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144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791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48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519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660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348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35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07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17531-67AC-42C0-8409-71D12A4798BD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6F7B1A-334B-4CA7-9DB1-BA1B9557DB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405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.wikipedia.org/" TargetMode="External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92696"/>
            <a:ext cx="57531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43894" y="4972526"/>
            <a:ext cx="5328592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Author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Marcela Mrázová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2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Resourses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lang="cs-CZ" sz="1200" dirty="0"/>
              <a:t>ŠPÁLOVÁ, Olga. </a:t>
            </a:r>
            <a:r>
              <a:rPr lang="cs-CZ" sz="1200" i="1" dirty="0"/>
              <a:t>Malá světová obrazárna</a:t>
            </a:r>
            <a:r>
              <a:rPr lang="cs-CZ" sz="1200" dirty="0"/>
              <a:t>. Praha: Svoboda, 1971, ISBN 66/401-22-8.7.</a:t>
            </a:r>
            <a:endParaRPr lang="cs-CZ" sz="12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  <a:hlinkClick r:id="rId3"/>
              </a:rPr>
              <a:t>www.en.wikipedia.org</a:t>
            </a:r>
            <a:endParaRPr lang="cs-CZ" sz="12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Vytvořeno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 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rámci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v 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projektu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„EU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peníze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školám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“  OP VK oblast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podpory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1.4 s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názvem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Zlepšení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podmínek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vzdělávání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základních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školách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350" y="3284984"/>
            <a:ext cx="5415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Famous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painters</a:t>
            </a:r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671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7691529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/>
              <a:t>Instructions</a:t>
            </a:r>
            <a:r>
              <a:rPr lang="cs-CZ" sz="1400" dirty="0" smtClean="0"/>
              <a:t>:</a:t>
            </a:r>
          </a:p>
          <a:p>
            <a:r>
              <a:rPr lang="cs-CZ" sz="1400" dirty="0" smtClean="0"/>
              <a:t>	</a:t>
            </a:r>
            <a:r>
              <a:rPr lang="cs-CZ" sz="1400" dirty="0" err="1" smtClean="0"/>
              <a:t>teacher´s</a:t>
            </a:r>
            <a:r>
              <a:rPr lang="cs-CZ" sz="1400" dirty="0" smtClean="0"/>
              <a:t> </a:t>
            </a:r>
            <a:r>
              <a:rPr lang="cs-CZ" sz="1400" dirty="0" err="1" smtClean="0"/>
              <a:t>pre-activity</a:t>
            </a:r>
            <a:r>
              <a:rPr lang="cs-CZ" sz="1400" dirty="0" smtClean="0"/>
              <a:t>   -   </a:t>
            </a:r>
            <a:r>
              <a:rPr lang="cs-CZ" sz="1400" dirty="0" err="1" smtClean="0"/>
              <a:t>print</a:t>
            </a:r>
            <a:r>
              <a:rPr lang="cs-CZ" sz="1400" dirty="0" smtClean="0"/>
              <a:t> 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paintings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titules</a:t>
            </a:r>
            <a:r>
              <a:rPr lang="cs-CZ" sz="1400" dirty="0" smtClean="0"/>
              <a:t> and </a:t>
            </a:r>
            <a:r>
              <a:rPr lang="cs-CZ" sz="1400" dirty="0" err="1" smtClean="0"/>
              <a:t>names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authors</a:t>
            </a:r>
            <a:endParaRPr lang="cs-CZ" sz="1400" dirty="0" smtClean="0"/>
          </a:p>
          <a:p>
            <a:r>
              <a:rPr lang="cs-CZ" sz="1400" dirty="0"/>
              <a:t>	</a:t>
            </a:r>
            <a:r>
              <a:rPr lang="cs-CZ" sz="1400" dirty="0" smtClean="0"/>
              <a:t>		on single </a:t>
            </a:r>
            <a:r>
              <a:rPr lang="cs-CZ" sz="1400" dirty="0" err="1" smtClean="0"/>
              <a:t>papers</a:t>
            </a:r>
            <a:endParaRPr lang="cs-CZ" sz="1400" dirty="0" smtClean="0"/>
          </a:p>
          <a:p>
            <a:r>
              <a:rPr lang="cs-CZ" sz="1400" dirty="0"/>
              <a:t>	</a:t>
            </a:r>
            <a:r>
              <a:rPr lang="cs-CZ" sz="1400" dirty="0" smtClean="0"/>
              <a:t>	     </a:t>
            </a:r>
            <a:r>
              <a:rPr lang="cs-CZ" sz="1400" dirty="0"/>
              <a:t>	</a:t>
            </a:r>
            <a:r>
              <a:rPr lang="cs-CZ" sz="1400" dirty="0" err="1" smtClean="0"/>
              <a:t>print</a:t>
            </a:r>
            <a:r>
              <a:rPr lang="cs-CZ" sz="1400" dirty="0" smtClean="0"/>
              <a:t>  </a:t>
            </a:r>
            <a:r>
              <a:rPr lang="cs-CZ" sz="1400" dirty="0" err="1" smtClean="0"/>
              <a:t>the</a:t>
            </a:r>
            <a:r>
              <a:rPr lang="cs-CZ" sz="1400" dirty="0" smtClean="0"/>
              <a:t> text </a:t>
            </a:r>
            <a:r>
              <a:rPr lang="cs-CZ" sz="1400" dirty="0" err="1" smtClean="0"/>
              <a:t>which</a:t>
            </a:r>
            <a:r>
              <a:rPr lang="cs-CZ" sz="1400" dirty="0" smtClean="0"/>
              <a:t> </a:t>
            </a:r>
            <a:r>
              <a:rPr lang="cs-CZ" sz="1400" dirty="0" err="1" smtClean="0"/>
              <a:t>helps</a:t>
            </a:r>
            <a:r>
              <a:rPr lang="cs-CZ" sz="1400" dirty="0" smtClean="0"/>
              <a:t>  to </a:t>
            </a:r>
            <a:r>
              <a:rPr lang="cs-CZ" sz="1400" dirty="0" err="1" smtClean="0"/>
              <a:t>identify</a:t>
            </a:r>
            <a:r>
              <a:rPr lang="cs-CZ" sz="1400" dirty="0" smtClean="0"/>
              <a:t> 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  on </a:t>
            </a:r>
            <a:r>
              <a:rPr lang="cs-CZ" sz="1400" dirty="0" err="1" smtClean="0"/>
              <a:t>an</a:t>
            </a:r>
            <a:endParaRPr lang="cs-CZ" sz="1400" dirty="0" smtClean="0"/>
          </a:p>
          <a:p>
            <a:r>
              <a:rPr lang="cs-CZ" sz="1400" dirty="0"/>
              <a:t>	</a:t>
            </a:r>
            <a:r>
              <a:rPr lang="cs-CZ" sz="1400" dirty="0" smtClean="0"/>
              <a:t>		extra </a:t>
            </a:r>
            <a:r>
              <a:rPr lang="cs-CZ" sz="1400" dirty="0" err="1" smtClean="0"/>
              <a:t>sheet</a:t>
            </a:r>
            <a:r>
              <a:rPr lang="cs-CZ" sz="1400" dirty="0" smtClean="0"/>
              <a:t>  and </a:t>
            </a:r>
            <a:r>
              <a:rPr lang="cs-CZ" sz="1400" dirty="0" err="1" smtClean="0"/>
              <a:t>cut</a:t>
            </a:r>
            <a:r>
              <a:rPr lang="cs-CZ" sz="1400" dirty="0" smtClean="0"/>
              <a:t> </a:t>
            </a:r>
            <a:r>
              <a:rPr lang="cs-CZ" sz="1400" dirty="0" err="1" smtClean="0"/>
              <a:t>it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	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lesson</a:t>
            </a:r>
            <a:r>
              <a:rPr lang="cs-CZ" sz="1400" dirty="0" smtClean="0"/>
              <a:t>   -  </a:t>
            </a:r>
            <a:r>
              <a:rPr lang="cs-CZ" sz="1400" dirty="0" err="1" smtClean="0"/>
              <a:t>teacher</a:t>
            </a:r>
            <a:r>
              <a:rPr lang="cs-CZ" sz="1400" dirty="0" smtClean="0"/>
              <a:t> </a:t>
            </a:r>
            <a:r>
              <a:rPr lang="cs-CZ" sz="1400" dirty="0" err="1" smtClean="0"/>
              <a:t>places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pieces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text on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wall</a:t>
            </a:r>
            <a:r>
              <a:rPr lang="cs-CZ" sz="1400" dirty="0" smtClean="0"/>
              <a:t> </a:t>
            </a:r>
            <a:r>
              <a:rPr lang="cs-CZ" sz="1400" dirty="0" err="1" smtClean="0"/>
              <a:t>around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classroom</a:t>
            </a:r>
            <a:endParaRPr lang="cs-CZ" sz="1400" dirty="0" smtClean="0"/>
          </a:p>
          <a:p>
            <a:r>
              <a:rPr lang="cs-CZ" sz="1400" dirty="0" smtClean="0"/>
              <a:t>		       </a:t>
            </a:r>
            <a:r>
              <a:rPr lang="cs-CZ" sz="1400" dirty="0" err="1" smtClean="0"/>
              <a:t>students</a:t>
            </a:r>
            <a:r>
              <a:rPr lang="cs-CZ" sz="1400" dirty="0" smtClean="0"/>
              <a:t>/</a:t>
            </a:r>
            <a:r>
              <a:rPr lang="cs-CZ" sz="1400" dirty="0" err="1" smtClean="0"/>
              <a:t>pairs</a:t>
            </a:r>
            <a:r>
              <a:rPr lang="cs-CZ" sz="1400" dirty="0" smtClean="0"/>
              <a:t>  </a:t>
            </a:r>
            <a:r>
              <a:rPr lang="cs-CZ" sz="1400" dirty="0" err="1" smtClean="0"/>
              <a:t>get</a:t>
            </a:r>
            <a:r>
              <a:rPr lang="cs-CZ" sz="1400" dirty="0" smtClean="0"/>
              <a:t> </a:t>
            </a:r>
            <a:r>
              <a:rPr lang="cs-CZ" sz="1400" dirty="0" err="1" smtClean="0"/>
              <a:t>one</a:t>
            </a:r>
            <a:r>
              <a:rPr lang="cs-CZ" sz="1400" dirty="0" smtClean="0"/>
              <a:t> </a:t>
            </a:r>
            <a:r>
              <a:rPr lang="cs-CZ" sz="1400" dirty="0" err="1" smtClean="0"/>
              <a:t>picture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painting</a:t>
            </a:r>
            <a:r>
              <a:rPr lang="cs-CZ" sz="1400" dirty="0" smtClean="0"/>
              <a:t> 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author´s</a:t>
            </a:r>
            <a:r>
              <a:rPr lang="cs-CZ" sz="1400" dirty="0" smtClean="0"/>
              <a:t> </a:t>
            </a:r>
            <a:r>
              <a:rPr lang="cs-CZ" sz="1400" dirty="0" err="1" smtClean="0"/>
              <a:t>name</a:t>
            </a:r>
            <a:endParaRPr lang="cs-CZ" sz="1400" dirty="0" smtClean="0"/>
          </a:p>
          <a:p>
            <a:r>
              <a:rPr lang="cs-CZ" sz="1400" dirty="0"/>
              <a:t>	</a:t>
            </a:r>
            <a:r>
              <a:rPr lang="cs-CZ" sz="1400" dirty="0" smtClean="0"/>
              <a:t>	       </a:t>
            </a:r>
            <a:r>
              <a:rPr lang="cs-CZ" sz="1400" dirty="0" err="1" smtClean="0"/>
              <a:t>they</a:t>
            </a:r>
            <a:r>
              <a:rPr lang="cs-CZ" sz="1400" dirty="0" smtClean="0"/>
              <a:t> </a:t>
            </a:r>
            <a:r>
              <a:rPr lang="cs-CZ" sz="1400" dirty="0" err="1" smtClean="0"/>
              <a:t>move</a:t>
            </a:r>
            <a:r>
              <a:rPr lang="cs-CZ" sz="1400" dirty="0" smtClean="0"/>
              <a:t> </a:t>
            </a:r>
            <a:r>
              <a:rPr lang="cs-CZ" sz="1400" dirty="0" err="1" smtClean="0"/>
              <a:t>arround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classroom</a:t>
            </a:r>
            <a:r>
              <a:rPr lang="cs-CZ" sz="1400" dirty="0" smtClean="0"/>
              <a:t>  </a:t>
            </a:r>
            <a:r>
              <a:rPr lang="cs-CZ" sz="1400" dirty="0" err="1" smtClean="0"/>
              <a:t>reading</a:t>
            </a:r>
            <a:r>
              <a:rPr lang="cs-CZ" sz="1400" dirty="0" smtClean="0"/>
              <a:t> and </a:t>
            </a:r>
            <a:r>
              <a:rPr lang="cs-CZ" sz="1400" dirty="0" err="1" smtClean="0"/>
              <a:t>trying</a:t>
            </a:r>
            <a:r>
              <a:rPr lang="cs-CZ" sz="1400" dirty="0" smtClean="0"/>
              <a:t> to </a:t>
            </a:r>
            <a:r>
              <a:rPr lang="cs-CZ" sz="1400" dirty="0" err="1" smtClean="0"/>
              <a:t>match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	       </a:t>
            </a:r>
            <a:r>
              <a:rPr lang="cs-CZ" sz="1400" dirty="0" err="1" smtClean="0"/>
              <a:t>the</a:t>
            </a:r>
            <a:r>
              <a:rPr lang="cs-CZ" sz="1400" dirty="0" smtClean="0"/>
              <a:t> text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their</a:t>
            </a:r>
            <a:r>
              <a:rPr lang="cs-CZ" sz="1400" dirty="0" smtClean="0"/>
              <a:t> </a:t>
            </a:r>
            <a:r>
              <a:rPr lang="cs-CZ" sz="1400" dirty="0" err="1" smtClean="0"/>
              <a:t>picture</a:t>
            </a:r>
            <a:endParaRPr lang="cs-CZ" sz="1400" dirty="0" smtClean="0"/>
          </a:p>
          <a:p>
            <a:r>
              <a:rPr lang="cs-CZ" sz="1400" dirty="0"/>
              <a:t>	</a:t>
            </a:r>
            <a:r>
              <a:rPr lang="cs-CZ" sz="1400" dirty="0" smtClean="0"/>
              <a:t>	       </a:t>
            </a:r>
            <a:r>
              <a:rPr lang="cs-CZ" sz="1400" dirty="0" err="1" smtClean="0"/>
              <a:t>they</a:t>
            </a:r>
            <a:r>
              <a:rPr lang="cs-CZ" sz="1400" dirty="0" smtClean="0"/>
              <a:t> </a:t>
            </a:r>
            <a:r>
              <a:rPr lang="cs-CZ" sz="1400" dirty="0" err="1" smtClean="0"/>
              <a:t>write</a:t>
            </a:r>
            <a:r>
              <a:rPr lang="cs-CZ" sz="1400" dirty="0" smtClean="0"/>
              <a:t> </a:t>
            </a:r>
            <a:r>
              <a:rPr lang="cs-CZ" sz="1400" dirty="0" err="1" smtClean="0"/>
              <a:t>down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text </a:t>
            </a:r>
            <a:r>
              <a:rPr lang="cs-CZ" sz="1400" dirty="0" err="1" smtClean="0"/>
              <a:t>beside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picture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	output   -   </a:t>
            </a:r>
            <a:r>
              <a:rPr lang="cs-CZ" sz="1400" dirty="0" err="1" smtClean="0"/>
              <a:t>teacher</a:t>
            </a:r>
            <a:r>
              <a:rPr lang="cs-CZ" sz="1400" dirty="0" smtClean="0"/>
              <a:t> </a:t>
            </a:r>
            <a:r>
              <a:rPr lang="cs-CZ" sz="1400" dirty="0" err="1" smtClean="0"/>
              <a:t>runs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PowerPoint </a:t>
            </a:r>
            <a:r>
              <a:rPr lang="cs-CZ" sz="1400" dirty="0" err="1" smtClean="0"/>
              <a:t>presentation</a:t>
            </a:r>
            <a:r>
              <a:rPr lang="cs-CZ" sz="1400" dirty="0" smtClean="0"/>
              <a:t> and </a:t>
            </a:r>
            <a:r>
              <a:rPr lang="cs-CZ" sz="1400" dirty="0" err="1" smtClean="0"/>
              <a:t>students</a:t>
            </a:r>
            <a:r>
              <a:rPr lang="cs-CZ" sz="1400" dirty="0" smtClean="0"/>
              <a:t>  </a:t>
            </a:r>
            <a:r>
              <a:rPr lang="cs-CZ" sz="1400" dirty="0" err="1" smtClean="0"/>
              <a:t>inform</a:t>
            </a:r>
            <a:r>
              <a:rPr lang="cs-CZ" sz="1400" dirty="0" smtClean="0"/>
              <a:t>  </a:t>
            </a:r>
            <a:r>
              <a:rPr lang="cs-CZ" sz="1400" dirty="0" err="1" smtClean="0"/>
              <a:t>others</a:t>
            </a:r>
            <a:endParaRPr lang="cs-CZ" sz="1400" dirty="0" smtClean="0"/>
          </a:p>
          <a:p>
            <a:r>
              <a:rPr lang="cs-CZ" sz="1400" dirty="0"/>
              <a:t>	</a:t>
            </a:r>
            <a:r>
              <a:rPr lang="cs-CZ" sz="1400" dirty="0" smtClean="0"/>
              <a:t>	</a:t>
            </a:r>
          </a:p>
          <a:p>
            <a:r>
              <a:rPr lang="cs-CZ" sz="1400" dirty="0">
                <a:latin typeface="Segoe Print" pitchFamily="2" charset="0"/>
              </a:rPr>
              <a:t>	</a:t>
            </a:r>
            <a:r>
              <a:rPr lang="cs-CZ" sz="1400" dirty="0" smtClean="0">
                <a:latin typeface="Segoe Print" pitchFamily="2" charset="0"/>
              </a:rPr>
              <a:t>	</a:t>
            </a:r>
            <a:r>
              <a:rPr lang="cs-CZ" dirty="0" err="1" smtClean="0">
                <a:latin typeface="Segoe Print" pitchFamily="2" charset="0"/>
              </a:rPr>
              <a:t>This</a:t>
            </a:r>
            <a:r>
              <a:rPr lang="cs-CZ" dirty="0" smtClean="0">
                <a:latin typeface="Segoe Print" pitchFamily="2" charset="0"/>
              </a:rPr>
              <a:t> </a:t>
            </a:r>
            <a:r>
              <a:rPr lang="cs-CZ" dirty="0" err="1" smtClean="0">
                <a:latin typeface="Segoe Print" pitchFamily="2" charset="0"/>
              </a:rPr>
              <a:t>painting</a:t>
            </a:r>
            <a:r>
              <a:rPr lang="cs-CZ" dirty="0" smtClean="0">
                <a:latin typeface="Segoe Print" pitchFamily="2" charset="0"/>
              </a:rPr>
              <a:t> </a:t>
            </a:r>
            <a:r>
              <a:rPr lang="cs-CZ" dirty="0" err="1" smtClean="0">
                <a:latin typeface="Segoe Print" pitchFamily="2" charset="0"/>
              </a:rPr>
              <a:t>is</a:t>
            </a:r>
            <a:r>
              <a:rPr lang="cs-CZ" dirty="0" smtClean="0">
                <a:latin typeface="Segoe Print" pitchFamily="2" charset="0"/>
              </a:rPr>
              <a:t> </a:t>
            </a:r>
            <a:r>
              <a:rPr lang="cs-CZ" dirty="0" err="1" smtClean="0">
                <a:latin typeface="Segoe Print" pitchFamily="2" charset="0"/>
              </a:rPr>
              <a:t>called</a:t>
            </a:r>
            <a:r>
              <a:rPr lang="cs-CZ" dirty="0" smtClean="0">
                <a:latin typeface="Segoe Print" pitchFamily="2" charset="0"/>
              </a:rPr>
              <a:t> ………………………</a:t>
            </a:r>
          </a:p>
          <a:p>
            <a:r>
              <a:rPr lang="cs-CZ" dirty="0">
                <a:latin typeface="Segoe Print" pitchFamily="2" charset="0"/>
              </a:rPr>
              <a:t>	</a:t>
            </a:r>
            <a:r>
              <a:rPr lang="cs-CZ" dirty="0" smtClean="0">
                <a:latin typeface="Segoe Print" pitchFamily="2" charset="0"/>
              </a:rPr>
              <a:t>	…</a:t>
            </a:r>
            <a:r>
              <a:rPr lang="cs-CZ" sz="1100" dirty="0" err="1" smtClean="0"/>
              <a:t>name</a:t>
            </a:r>
            <a:r>
              <a:rPr lang="cs-CZ" dirty="0" smtClean="0">
                <a:latin typeface="Segoe Print" pitchFamily="2" charset="0"/>
              </a:rPr>
              <a:t>…………</a:t>
            </a:r>
            <a:r>
              <a:rPr lang="cs-CZ" dirty="0" err="1" smtClean="0">
                <a:latin typeface="Segoe Print" pitchFamily="2" charset="0"/>
              </a:rPr>
              <a:t>was</a:t>
            </a:r>
            <a:r>
              <a:rPr lang="cs-CZ" dirty="0" smtClean="0">
                <a:latin typeface="Segoe Print" pitchFamily="2" charset="0"/>
              </a:rPr>
              <a:t> </a:t>
            </a:r>
            <a:r>
              <a:rPr lang="cs-CZ" dirty="0" err="1" smtClean="0">
                <a:latin typeface="Segoe Print" pitchFamily="2" charset="0"/>
              </a:rPr>
              <a:t>born</a:t>
            </a:r>
            <a:r>
              <a:rPr lang="cs-CZ" dirty="0" smtClean="0">
                <a:latin typeface="Segoe Print" pitchFamily="2" charset="0"/>
              </a:rPr>
              <a:t> in …</a:t>
            </a:r>
            <a:r>
              <a:rPr lang="cs-CZ" sz="1100" dirty="0" smtClean="0"/>
              <a:t>country</a:t>
            </a:r>
            <a:r>
              <a:rPr lang="cs-CZ" dirty="0" smtClean="0">
                <a:latin typeface="Segoe Print" pitchFamily="2" charset="0"/>
              </a:rPr>
              <a:t>……. in ……</a:t>
            </a:r>
            <a:r>
              <a:rPr lang="cs-CZ" sz="1100" dirty="0" err="1" smtClean="0"/>
              <a:t>year</a:t>
            </a:r>
            <a:r>
              <a:rPr lang="cs-CZ" dirty="0" smtClean="0">
                <a:latin typeface="Segoe Print" pitchFamily="2" charset="0"/>
              </a:rPr>
              <a:t>…….</a:t>
            </a:r>
          </a:p>
          <a:p>
            <a:r>
              <a:rPr lang="cs-CZ" dirty="0">
                <a:latin typeface="Segoe Print" pitchFamily="2" charset="0"/>
              </a:rPr>
              <a:t>	</a:t>
            </a:r>
            <a:r>
              <a:rPr lang="cs-CZ" dirty="0" smtClean="0">
                <a:latin typeface="Segoe Print" pitchFamily="2" charset="0"/>
              </a:rPr>
              <a:t>	He </a:t>
            </a:r>
            <a:r>
              <a:rPr lang="cs-CZ" dirty="0" err="1" smtClean="0">
                <a:latin typeface="Segoe Print" pitchFamily="2" charset="0"/>
              </a:rPr>
              <a:t>died</a:t>
            </a:r>
            <a:r>
              <a:rPr lang="cs-CZ" dirty="0" smtClean="0">
                <a:latin typeface="Segoe Print" pitchFamily="2" charset="0"/>
              </a:rPr>
              <a:t> in ……</a:t>
            </a:r>
            <a:r>
              <a:rPr lang="cs-CZ" dirty="0"/>
              <a:t> </a:t>
            </a:r>
            <a:r>
              <a:rPr lang="cs-CZ" sz="1100" dirty="0" err="1"/>
              <a:t>year</a:t>
            </a:r>
            <a:r>
              <a:rPr lang="cs-CZ" sz="1100" dirty="0"/>
              <a:t> </a:t>
            </a:r>
            <a:r>
              <a:rPr lang="cs-CZ" dirty="0" smtClean="0">
                <a:latin typeface="Segoe Print" pitchFamily="2" charset="0"/>
              </a:rPr>
              <a:t>………………</a:t>
            </a:r>
          </a:p>
          <a:p>
            <a:r>
              <a:rPr lang="cs-CZ" dirty="0">
                <a:latin typeface="Segoe Print" pitchFamily="2" charset="0"/>
              </a:rPr>
              <a:t>	</a:t>
            </a:r>
            <a:r>
              <a:rPr lang="cs-CZ" dirty="0" smtClean="0">
                <a:latin typeface="Segoe Print" pitchFamily="2" charset="0"/>
              </a:rPr>
              <a:t>	……</a:t>
            </a:r>
            <a:r>
              <a:rPr lang="cs-CZ" sz="1100" dirty="0" err="1" smtClean="0"/>
              <a:t>the</a:t>
            </a:r>
            <a:r>
              <a:rPr lang="cs-CZ" sz="1100" dirty="0" smtClean="0"/>
              <a:t> text </a:t>
            </a:r>
            <a:r>
              <a:rPr lang="cs-CZ" sz="1100" dirty="0" err="1" smtClean="0"/>
              <a:t>about</a:t>
            </a:r>
            <a:r>
              <a:rPr lang="cs-CZ" sz="1100" dirty="0" smtClean="0"/>
              <a:t> </a:t>
            </a:r>
            <a:r>
              <a:rPr lang="cs-CZ" sz="1100" dirty="0" err="1" smtClean="0"/>
              <a:t>the</a:t>
            </a:r>
            <a:r>
              <a:rPr lang="cs-CZ" sz="1100" dirty="0" smtClean="0"/>
              <a:t> </a:t>
            </a:r>
            <a:r>
              <a:rPr lang="cs-CZ" sz="1100" dirty="0" err="1" smtClean="0"/>
              <a:t>painting</a:t>
            </a:r>
            <a:r>
              <a:rPr lang="cs-CZ" dirty="0" smtClean="0">
                <a:latin typeface="Segoe Print" pitchFamily="2" charset="0"/>
              </a:rPr>
              <a:t>………………………………………………</a:t>
            </a:r>
          </a:p>
          <a:p>
            <a:r>
              <a:rPr lang="cs-CZ" dirty="0">
                <a:latin typeface="Segoe Print" pitchFamily="2" charset="0"/>
              </a:rPr>
              <a:t>	</a:t>
            </a:r>
            <a:r>
              <a:rPr lang="cs-CZ" dirty="0" smtClean="0">
                <a:latin typeface="Segoe Print" pitchFamily="2" charset="0"/>
              </a:rPr>
              <a:t>	………………………………………………………………………….</a:t>
            </a:r>
            <a:endParaRPr lang="cs-CZ" dirty="0">
              <a:latin typeface="Segoe Prin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818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3848100" cy="547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716016" y="421027"/>
            <a:ext cx="410445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Leonardo da Vinci</a:t>
            </a:r>
          </a:p>
          <a:p>
            <a:endParaRPr lang="cs-CZ" dirty="0" smtClean="0"/>
          </a:p>
          <a:p>
            <a:r>
              <a:rPr lang="en-US" dirty="0" smtClean="0"/>
              <a:t>Italia</a:t>
            </a:r>
          </a:p>
          <a:p>
            <a:r>
              <a:rPr lang="en-US" dirty="0" smtClean="0"/>
              <a:t>*  fourteen fifty-two    </a:t>
            </a:r>
          </a:p>
          <a:p>
            <a:r>
              <a:rPr lang="en-US" dirty="0" smtClean="0"/>
              <a:t>+  fifteen nineteen</a:t>
            </a: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955964" y="6021288"/>
            <a:ext cx="17043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Mona Lisa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09939" y="2924944"/>
            <a:ext cx="41985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young</a:t>
            </a:r>
            <a:r>
              <a:rPr lang="cs-CZ" dirty="0" smtClean="0"/>
              <a:t> lady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watching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mild</a:t>
            </a:r>
            <a:endParaRPr lang="cs-CZ" dirty="0" smtClean="0"/>
          </a:p>
          <a:p>
            <a:r>
              <a:rPr lang="cs-CZ" dirty="0" smtClean="0"/>
              <a:t>smile.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Italian</a:t>
            </a:r>
            <a:r>
              <a:rPr lang="cs-CZ" dirty="0" smtClean="0"/>
              <a:t> </a:t>
            </a:r>
            <a:r>
              <a:rPr lang="cs-CZ" dirty="0" err="1" smtClean="0"/>
              <a:t>countryside</a:t>
            </a:r>
            <a:endParaRPr lang="cs-CZ" dirty="0" smtClean="0"/>
          </a:p>
          <a:p>
            <a:r>
              <a:rPr lang="cs-CZ" dirty="0" err="1" smtClean="0"/>
              <a:t>behind</a:t>
            </a:r>
            <a:r>
              <a:rPr lang="cs-CZ" dirty="0" smtClean="0"/>
              <a:t> her.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357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5000625" cy="479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23390" y="5517232"/>
            <a:ext cx="24459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/>
              <a:t>Rosenkranzfest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5652120" y="492989"/>
            <a:ext cx="336612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Albrecht </a:t>
            </a:r>
            <a:r>
              <a:rPr lang="cs-CZ" sz="2800" dirty="0" err="1"/>
              <a:t>Dürer</a:t>
            </a:r>
            <a:endParaRPr lang="cs-CZ" sz="2800" dirty="0"/>
          </a:p>
          <a:p>
            <a:endParaRPr lang="cs-CZ" dirty="0" smtClean="0"/>
          </a:p>
          <a:p>
            <a:r>
              <a:rPr lang="cs-CZ" dirty="0" err="1" smtClean="0"/>
              <a:t>Germany</a:t>
            </a:r>
            <a:r>
              <a:rPr lang="cs-CZ" dirty="0" smtClean="0"/>
              <a:t> </a:t>
            </a:r>
          </a:p>
          <a:p>
            <a:r>
              <a:rPr lang="en-US" dirty="0"/>
              <a:t>* </a:t>
            </a:r>
            <a:r>
              <a:rPr lang="cs-CZ" dirty="0" err="1" smtClean="0"/>
              <a:t>fourteen</a:t>
            </a:r>
            <a:r>
              <a:rPr lang="cs-CZ" dirty="0" smtClean="0"/>
              <a:t> </a:t>
            </a:r>
            <a:r>
              <a:rPr lang="cs-CZ" dirty="0" err="1" smtClean="0"/>
              <a:t>seventy-one</a:t>
            </a:r>
            <a:endParaRPr lang="cs-CZ" dirty="0"/>
          </a:p>
          <a:p>
            <a:r>
              <a:rPr lang="cs-CZ" dirty="0" smtClean="0"/>
              <a:t>+ </a:t>
            </a:r>
            <a:r>
              <a:rPr lang="cs-CZ" dirty="0" err="1" smtClean="0"/>
              <a:t>fifteen</a:t>
            </a:r>
            <a:r>
              <a:rPr lang="cs-CZ" dirty="0" smtClean="0"/>
              <a:t> </a:t>
            </a:r>
            <a:r>
              <a:rPr lang="cs-CZ" dirty="0" err="1"/>
              <a:t>twenty-eight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2872209"/>
            <a:ext cx="26448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Many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came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celebration</a:t>
            </a:r>
            <a:r>
              <a:rPr lang="cs-CZ" dirty="0" smtClean="0"/>
              <a:t>. 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</a:p>
          <a:p>
            <a:r>
              <a:rPr lang="cs-CZ" dirty="0" err="1" smtClean="0"/>
              <a:t>enjoying</a:t>
            </a:r>
            <a:r>
              <a:rPr lang="cs-CZ" dirty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168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4362450" cy="5219700"/>
          </a:xfrm>
          <a:prstGeom prst="rect">
            <a:avLst/>
          </a:prstGeom>
          <a:solidFill>
            <a:srgbClr xmlns:mc="http://schemas.openxmlformats.org/markup-compatibility/2006" xmlns:a14="http://schemas.microsoft.com/office/drawing/2010/main" val="FFFFFF" mc:Ignorable="a14" a14:legacySpreadsheetColorIndex="65"/>
          </a:solidFill>
          <a:ln w="9525">
            <a:solidFill>
              <a:srgbClr xmlns:mc="http://schemas.openxmlformats.org/markup-compatibility/2006" xmlns:a14="http://schemas.microsoft.com/office/drawing/2010/main" val="000000" mc:Ignorable="a14" a14:legacySpreadsheetColorIndex="64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03692" y="5771069"/>
            <a:ext cx="42796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Bonjour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Monsieur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Gauguin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292080" y="836712"/>
            <a:ext cx="345638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Paul </a:t>
            </a:r>
            <a:r>
              <a:rPr lang="cs-CZ" sz="2800" dirty="0" err="1"/>
              <a:t>Gauguin</a:t>
            </a:r>
            <a:endParaRPr lang="cs-CZ" sz="2800" dirty="0"/>
          </a:p>
          <a:p>
            <a:endParaRPr lang="cs-CZ" dirty="0" smtClean="0"/>
          </a:p>
          <a:p>
            <a:r>
              <a:rPr lang="cs-CZ" dirty="0" smtClean="0"/>
              <a:t>France</a:t>
            </a:r>
          </a:p>
          <a:p>
            <a:r>
              <a:rPr lang="en-US" dirty="0" smtClean="0"/>
              <a:t>* </a:t>
            </a:r>
            <a:r>
              <a:rPr lang="cs-CZ" dirty="0" err="1" smtClean="0"/>
              <a:t>eighteen</a:t>
            </a:r>
            <a:r>
              <a:rPr lang="cs-CZ" dirty="0" smtClean="0"/>
              <a:t> </a:t>
            </a:r>
            <a:r>
              <a:rPr lang="cs-CZ" dirty="0" err="1" smtClean="0"/>
              <a:t>forty-eight</a:t>
            </a:r>
            <a:endParaRPr lang="cs-CZ" dirty="0"/>
          </a:p>
          <a:p>
            <a:r>
              <a:rPr lang="en-US" dirty="0"/>
              <a:t>+ </a:t>
            </a:r>
            <a:r>
              <a:rPr lang="cs-CZ" dirty="0" err="1" smtClean="0"/>
              <a:t>nineteen</a:t>
            </a:r>
            <a:r>
              <a:rPr lang="cs-CZ" dirty="0" smtClean="0"/>
              <a:t> </a:t>
            </a:r>
            <a:r>
              <a:rPr lang="cs-CZ" dirty="0" err="1" smtClean="0"/>
              <a:t>oh-three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33249" y="3212975"/>
            <a:ext cx="3774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Sad </a:t>
            </a:r>
            <a:r>
              <a:rPr lang="cs-CZ" dirty="0" err="1" smtClean="0"/>
              <a:t>coutryside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 </a:t>
            </a:r>
            <a:r>
              <a:rPr lang="cs-CZ" dirty="0" err="1" smtClean="0"/>
              <a:t>above</a:t>
            </a:r>
            <a:endParaRPr lang="cs-CZ" dirty="0" smtClean="0"/>
          </a:p>
          <a:p>
            <a:r>
              <a:rPr lang="cs-CZ" dirty="0" smtClean="0"/>
              <a:t> – </a:t>
            </a: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69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343275" cy="523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5842715"/>
            <a:ext cx="36585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/>
              <a:t>The</a:t>
            </a:r>
            <a:r>
              <a:rPr lang="cs-CZ" sz="2800" b="1" dirty="0"/>
              <a:t> </a:t>
            </a:r>
            <a:r>
              <a:rPr lang="cs-CZ" sz="2800" b="1" dirty="0" err="1"/>
              <a:t>Cathedral</a:t>
            </a:r>
            <a:r>
              <a:rPr lang="cs-CZ" sz="2800" b="1" dirty="0"/>
              <a:t> in Rouen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427984" y="620688"/>
            <a:ext cx="293407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Claude Monet</a:t>
            </a:r>
          </a:p>
          <a:p>
            <a:endParaRPr lang="cs-CZ" dirty="0" smtClean="0"/>
          </a:p>
          <a:p>
            <a:r>
              <a:rPr lang="cs-CZ" dirty="0" smtClean="0"/>
              <a:t>France</a:t>
            </a:r>
          </a:p>
          <a:p>
            <a:r>
              <a:rPr lang="en-US" dirty="0" smtClean="0"/>
              <a:t>* </a:t>
            </a:r>
            <a:r>
              <a:rPr lang="cs-CZ" dirty="0" err="1" smtClean="0"/>
              <a:t>eighteen</a:t>
            </a:r>
            <a:r>
              <a:rPr lang="cs-CZ" dirty="0" smtClean="0"/>
              <a:t> </a:t>
            </a:r>
            <a:r>
              <a:rPr lang="cs-CZ" dirty="0" err="1"/>
              <a:t>forty</a:t>
            </a:r>
            <a:r>
              <a:rPr lang="cs-CZ" dirty="0"/>
              <a:t>	</a:t>
            </a:r>
          </a:p>
          <a:p>
            <a:r>
              <a:rPr lang="en-US" dirty="0"/>
              <a:t>+ </a:t>
            </a:r>
            <a:r>
              <a:rPr lang="cs-CZ" dirty="0" err="1" smtClean="0"/>
              <a:t>nineteen</a:t>
            </a:r>
            <a:r>
              <a:rPr lang="cs-CZ" dirty="0" smtClean="0"/>
              <a:t> </a:t>
            </a:r>
            <a:r>
              <a:rPr lang="cs-CZ" dirty="0" err="1"/>
              <a:t>twenty-six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98054" y="3024039"/>
            <a:ext cx="41183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painting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blured</a:t>
            </a:r>
            <a:r>
              <a:rPr lang="cs-CZ" dirty="0" smtClean="0"/>
              <a:t> .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/>
              <a:t> </a:t>
            </a:r>
            <a:r>
              <a:rPr lang="cs-CZ" dirty="0" err="1" smtClean="0"/>
              <a:t>building</a:t>
            </a:r>
            <a:r>
              <a:rPr lang="cs-CZ" dirty="0" smtClean="0"/>
              <a:t> </a:t>
            </a:r>
            <a:r>
              <a:rPr lang="cs-CZ" dirty="0" err="1" smtClean="0"/>
              <a:t>better</a:t>
            </a:r>
            <a:r>
              <a:rPr lang="cs-CZ" dirty="0" smtClean="0"/>
              <a:t>? -  </a:t>
            </a:r>
            <a:r>
              <a:rPr lang="cs-CZ" dirty="0" err="1" smtClean="0"/>
              <a:t>Close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414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3552825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5987226"/>
            <a:ext cx="30869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Bouquet </a:t>
            </a:r>
            <a:r>
              <a:rPr lang="cs-CZ" sz="2800" b="1" dirty="0" err="1"/>
              <a:t>of</a:t>
            </a:r>
            <a:r>
              <a:rPr lang="cs-CZ" sz="2800" b="1" dirty="0"/>
              <a:t> </a:t>
            </a:r>
            <a:r>
              <a:rPr lang="cs-CZ" sz="2800" b="1" dirty="0" err="1"/>
              <a:t>Flowers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4860032" y="578806"/>
            <a:ext cx="343812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Marc</a:t>
            </a:r>
            <a:r>
              <a:rPr lang="cs-CZ" sz="2800" dirty="0"/>
              <a:t> </a:t>
            </a:r>
            <a:r>
              <a:rPr lang="cs-CZ" sz="2800" dirty="0" err="1"/>
              <a:t>Chagall</a:t>
            </a:r>
            <a:r>
              <a:rPr lang="cs-CZ" dirty="0"/>
              <a:t>	</a:t>
            </a:r>
          </a:p>
          <a:p>
            <a:endParaRPr lang="cs-CZ" dirty="0" smtClean="0"/>
          </a:p>
          <a:p>
            <a:r>
              <a:rPr lang="cs-CZ" dirty="0" err="1" smtClean="0"/>
              <a:t>Russia</a:t>
            </a:r>
            <a:endParaRPr lang="cs-CZ" dirty="0" smtClean="0"/>
          </a:p>
          <a:p>
            <a:r>
              <a:rPr lang="en-US" dirty="0" smtClean="0"/>
              <a:t>* </a:t>
            </a:r>
            <a:r>
              <a:rPr lang="cs-CZ" dirty="0" err="1" smtClean="0"/>
              <a:t>eighteen</a:t>
            </a:r>
            <a:r>
              <a:rPr lang="cs-CZ" dirty="0" smtClean="0"/>
              <a:t> </a:t>
            </a:r>
            <a:r>
              <a:rPr lang="cs-CZ" dirty="0" err="1" smtClean="0"/>
              <a:t>eighty-seven</a:t>
            </a:r>
            <a:endParaRPr lang="cs-CZ" dirty="0" smtClean="0"/>
          </a:p>
          <a:p>
            <a:r>
              <a:rPr lang="en-US" dirty="0" smtClean="0"/>
              <a:t>+</a:t>
            </a:r>
            <a:r>
              <a:rPr lang="cs-CZ" dirty="0" smtClean="0"/>
              <a:t> </a:t>
            </a:r>
            <a:r>
              <a:rPr lang="cs-CZ" dirty="0" err="1" smtClean="0"/>
              <a:t>nineteen</a:t>
            </a:r>
            <a:r>
              <a:rPr lang="cs-CZ" dirty="0" smtClean="0"/>
              <a:t> </a:t>
            </a:r>
            <a:r>
              <a:rPr lang="cs-CZ" dirty="0" err="1" smtClean="0"/>
              <a:t>eighty-four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996952"/>
            <a:ext cx="34567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lovers</a:t>
            </a:r>
            <a:r>
              <a:rPr lang="cs-CZ" dirty="0" smtClean="0"/>
              <a:t> are </a:t>
            </a:r>
            <a:r>
              <a:rPr lang="cs-CZ" dirty="0" err="1" smtClean="0"/>
              <a:t>hiding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bunch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moon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endParaRPr lang="cs-CZ" dirty="0" smtClean="0"/>
          </a:p>
          <a:p>
            <a:r>
              <a:rPr lang="cs-CZ" dirty="0" err="1" smtClean="0"/>
              <a:t>below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085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4086225" cy="526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75656" y="6043558"/>
            <a:ext cx="26247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The</a:t>
            </a:r>
            <a:r>
              <a:rPr lang="cs-CZ" sz="2800" b="1" dirty="0" smtClean="0"/>
              <a:t> Night </a:t>
            </a:r>
            <a:r>
              <a:rPr lang="cs-CZ" sz="2800" b="1" dirty="0" err="1" smtClean="0"/>
              <a:t>Guard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860032" y="692696"/>
            <a:ext cx="367240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Rembrant</a:t>
            </a:r>
            <a:r>
              <a:rPr lang="cs-CZ" sz="2800" dirty="0"/>
              <a:t> van </a:t>
            </a:r>
            <a:r>
              <a:rPr lang="cs-CZ" sz="2800" dirty="0" err="1"/>
              <a:t>Rijn</a:t>
            </a:r>
            <a:endParaRPr lang="cs-CZ" sz="2800" dirty="0"/>
          </a:p>
          <a:p>
            <a:endParaRPr lang="cs-CZ" dirty="0" smtClean="0"/>
          </a:p>
          <a:p>
            <a:r>
              <a:rPr lang="cs-CZ" dirty="0" smtClean="0"/>
              <a:t>Holand</a:t>
            </a:r>
          </a:p>
          <a:p>
            <a:r>
              <a:rPr lang="en-US" dirty="0" smtClean="0"/>
              <a:t>* </a:t>
            </a:r>
            <a:r>
              <a:rPr lang="cs-CZ" dirty="0" err="1" smtClean="0"/>
              <a:t>sixteen</a:t>
            </a:r>
            <a:r>
              <a:rPr lang="cs-CZ" dirty="0" smtClean="0"/>
              <a:t> </a:t>
            </a:r>
            <a:r>
              <a:rPr lang="cs-CZ" dirty="0" err="1" smtClean="0"/>
              <a:t>oh-six</a:t>
            </a:r>
            <a:endParaRPr lang="cs-CZ" dirty="0"/>
          </a:p>
          <a:p>
            <a:r>
              <a:rPr lang="en-US" dirty="0"/>
              <a:t>+ </a:t>
            </a:r>
            <a:r>
              <a:rPr lang="cs-CZ" dirty="0" err="1" smtClean="0"/>
              <a:t>sixteen</a:t>
            </a:r>
            <a:r>
              <a:rPr lang="cs-CZ" dirty="0" smtClean="0"/>
              <a:t> </a:t>
            </a:r>
            <a:r>
              <a:rPr lang="cs-CZ" dirty="0" err="1"/>
              <a:t>sixty-nine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3182342"/>
            <a:ext cx="37928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 , </a:t>
            </a:r>
            <a:r>
              <a:rPr lang="cs-CZ" dirty="0" err="1" smtClean="0"/>
              <a:t>hats</a:t>
            </a:r>
            <a:r>
              <a:rPr lang="cs-CZ" dirty="0" smtClean="0"/>
              <a:t> and </a:t>
            </a:r>
            <a:r>
              <a:rPr lang="cs-CZ" dirty="0" err="1" smtClean="0"/>
              <a:t>boots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painter</a:t>
            </a:r>
            <a:r>
              <a:rPr lang="cs-CZ" dirty="0" smtClean="0"/>
              <a:t> </a:t>
            </a:r>
            <a:r>
              <a:rPr lang="cs-CZ" dirty="0" err="1" smtClean="0"/>
              <a:t>showed</a:t>
            </a:r>
            <a:r>
              <a:rPr lang="cs-CZ" dirty="0" smtClean="0"/>
              <a:t> </a:t>
            </a:r>
            <a:r>
              <a:rPr lang="cs-CZ" dirty="0" err="1" smtClean="0"/>
              <a:t>each</a:t>
            </a:r>
            <a:r>
              <a:rPr lang="cs-CZ" dirty="0" smtClean="0"/>
              <a:t> detail.</a:t>
            </a:r>
          </a:p>
          <a:p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matter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night.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037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4200525" cy="526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33234" y="6021288"/>
            <a:ext cx="17025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/>
              <a:t>The</a:t>
            </a:r>
            <a:r>
              <a:rPr lang="cs-CZ" sz="2800" b="1" dirty="0"/>
              <a:t> Swing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148064" y="764704"/>
            <a:ext cx="381642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Pierre</a:t>
            </a:r>
            <a:r>
              <a:rPr lang="cs-CZ" sz="2800" dirty="0"/>
              <a:t> Auguste </a:t>
            </a:r>
            <a:r>
              <a:rPr lang="cs-CZ" sz="2800" dirty="0" err="1"/>
              <a:t>Renoir</a:t>
            </a:r>
            <a:endParaRPr lang="cs-CZ" sz="2800" dirty="0"/>
          </a:p>
          <a:p>
            <a:endParaRPr lang="cs-CZ" dirty="0" smtClean="0"/>
          </a:p>
          <a:p>
            <a:r>
              <a:rPr lang="cs-CZ" dirty="0" smtClean="0"/>
              <a:t>France </a:t>
            </a:r>
          </a:p>
          <a:p>
            <a:r>
              <a:rPr lang="en-US" dirty="0" smtClean="0"/>
              <a:t>* </a:t>
            </a:r>
            <a:r>
              <a:rPr lang="cs-CZ" dirty="0" err="1" smtClean="0"/>
              <a:t>eighteen</a:t>
            </a:r>
            <a:r>
              <a:rPr lang="cs-CZ" dirty="0" smtClean="0"/>
              <a:t> </a:t>
            </a:r>
            <a:r>
              <a:rPr lang="cs-CZ" dirty="0" err="1"/>
              <a:t>forty-one</a:t>
            </a:r>
            <a:r>
              <a:rPr lang="cs-CZ" dirty="0"/>
              <a:t>	</a:t>
            </a:r>
          </a:p>
          <a:p>
            <a:r>
              <a:rPr lang="en-US" dirty="0"/>
              <a:t>+ </a:t>
            </a:r>
            <a:r>
              <a:rPr lang="cs-CZ" dirty="0" err="1" smtClean="0"/>
              <a:t>nineteen</a:t>
            </a:r>
            <a:r>
              <a:rPr lang="cs-CZ" dirty="0" smtClean="0"/>
              <a:t> </a:t>
            </a:r>
            <a:r>
              <a:rPr lang="cs-CZ" dirty="0" err="1"/>
              <a:t>nineteen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3356992"/>
            <a:ext cx="37862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sun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shining</a:t>
            </a:r>
            <a:r>
              <a:rPr lang="cs-CZ" dirty="0" smtClean="0"/>
              <a:t> </a:t>
            </a:r>
            <a:r>
              <a:rPr lang="cs-CZ" dirty="0" err="1" smtClean="0"/>
              <a:t>through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crowns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trees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a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are </a:t>
            </a:r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hats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adults</a:t>
            </a:r>
            <a:r>
              <a:rPr lang="cs-CZ" dirty="0" smtClean="0"/>
              <a:t> </a:t>
            </a:r>
            <a:r>
              <a:rPr lang="cs-CZ" dirty="0" err="1" smtClean="0"/>
              <a:t>talking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423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4086225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33014" y="6001994"/>
            <a:ext cx="20433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/>
              <a:t>Self</a:t>
            </a:r>
            <a:r>
              <a:rPr lang="cs-CZ" sz="2800" b="1" dirty="0"/>
              <a:t> </a:t>
            </a:r>
            <a:r>
              <a:rPr lang="cs-CZ" sz="2800" b="1" dirty="0" err="1"/>
              <a:t>Portrait</a:t>
            </a:r>
            <a:r>
              <a:rPr lang="cs-CZ" sz="2800" b="1" dirty="0"/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64088" y="692696"/>
            <a:ext cx="250202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Henri</a:t>
            </a:r>
            <a:r>
              <a:rPr lang="cs-CZ" sz="2800" dirty="0"/>
              <a:t> Rousseau</a:t>
            </a:r>
          </a:p>
          <a:p>
            <a:endParaRPr lang="cs-CZ" dirty="0" smtClean="0"/>
          </a:p>
          <a:p>
            <a:r>
              <a:rPr lang="cs-CZ" dirty="0" smtClean="0"/>
              <a:t>France </a:t>
            </a:r>
          </a:p>
          <a:p>
            <a:r>
              <a:rPr lang="en-US" dirty="0" smtClean="0"/>
              <a:t>* </a:t>
            </a:r>
            <a:r>
              <a:rPr lang="cs-CZ" dirty="0" err="1" smtClean="0"/>
              <a:t>eighteen</a:t>
            </a:r>
            <a:r>
              <a:rPr lang="cs-CZ" dirty="0" smtClean="0"/>
              <a:t> </a:t>
            </a:r>
            <a:r>
              <a:rPr lang="cs-CZ" dirty="0" err="1"/>
              <a:t>forty-four</a:t>
            </a:r>
            <a:r>
              <a:rPr lang="cs-CZ" dirty="0"/>
              <a:t>     </a:t>
            </a:r>
          </a:p>
          <a:p>
            <a:r>
              <a:rPr lang="en-US" dirty="0"/>
              <a:t>+ </a:t>
            </a:r>
            <a:r>
              <a:rPr lang="cs-CZ" dirty="0" err="1" smtClean="0"/>
              <a:t>nineteen</a:t>
            </a:r>
            <a:r>
              <a:rPr lang="cs-CZ" dirty="0" smtClean="0"/>
              <a:t> </a:t>
            </a:r>
            <a:r>
              <a:rPr lang="cs-CZ" dirty="0"/>
              <a:t>ten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76056" y="3120430"/>
            <a:ext cx="37600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author</a:t>
            </a:r>
            <a:r>
              <a:rPr lang="cs-CZ" dirty="0" smtClean="0"/>
              <a:t> had </a:t>
            </a:r>
            <a:r>
              <a:rPr lang="cs-CZ" dirty="0" err="1" smtClean="0"/>
              <a:t>dark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 and </a:t>
            </a:r>
            <a:r>
              <a:rPr lang="cs-CZ" dirty="0" err="1" smtClean="0"/>
              <a:t>dark</a:t>
            </a:r>
            <a:endParaRPr lang="cs-CZ" dirty="0" smtClean="0"/>
          </a:p>
          <a:p>
            <a:r>
              <a:rPr lang="cs-CZ" dirty="0" err="1" smtClean="0"/>
              <a:t>hair</a:t>
            </a:r>
            <a:r>
              <a:rPr lang="cs-CZ" dirty="0" smtClean="0"/>
              <a:t>. His </a:t>
            </a:r>
            <a:r>
              <a:rPr lang="cs-CZ" dirty="0" err="1" smtClean="0"/>
              <a:t>beard</a:t>
            </a:r>
            <a:r>
              <a:rPr lang="cs-CZ" dirty="0" smtClean="0"/>
              <a:t> </a:t>
            </a:r>
            <a:r>
              <a:rPr lang="cs-CZ" dirty="0" err="1" smtClean="0"/>
              <a:t>covered</a:t>
            </a:r>
            <a:r>
              <a:rPr lang="cs-CZ" dirty="0" smtClean="0"/>
              <a:t> his </a:t>
            </a:r>
            <a:r>
              <a:rPr lang="cs-CZ" dirty="0" err="1" smtClean="0"/>
              <a:t>chin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Maybe</a:t>
            </a:r>
            <a:r>
              <a:rPr lang="cs-CZ" dirty="0" smtClean="0"/>
              <a:t>, his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77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5200650" cy="529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10243" y="6029703"/>
            <a:ext cx="25473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/>
              <a:t>The</a:t>
            </a:r>
            <a:r>
              <a:rPr lang="cs-CZ" sz="2800" b="1" dirty="0"/>
              <a:t> </a:t>
            </a:r>
            <a:r>
              <a:rPr lang="cs-CZ" sz="2800" b="1" dirty="0" err="1"/>
              <a:t>Holy</a:t>
            </a:r>
            <a:r>
              <a:rPr lang="cs-CZ" sz="2800" b="1" dirty="0"/>
              <a:t> </a:t>
            </a:r>
            <a:r>
              <a:rPr lang="cs-CZ" sz="2800" b="1" dirty="0" err="1"/>
              <a:t>Family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6130427" y="564997"/>
            <a:ext cx="297914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Michelangelo</a:t>
            </a:r>
            <a:r>
              <a:rPr lang="cs-CZ" sz="2800" dirty="0"/>
              <a:t> </a:t>
            </a:r>
            <a:r>
              <a:rPr lang="cs-CZ" sz="2800" dirty="0" err="1"/>
              <a:t>Buonarroti</a:t>
            </a:r>
            <a:endParaRPr lang="cs-CZ" sz="2800" dirty="0"/>
          </a:p>
          <a:p>
            <a:endParaRPr lang="cs-CZ" dirty="0" smtClean="0"/>
          </a:p>
          <a:p>
            <a:r>
              <a:rPr lang="cs-CZ" dirty="0" smtClean="0"/>
              <a:t>Italia </a:t>
            </a:r>
          </a:p>
          <a:p>
            <a:r>
              <a:rPr lang="en-US" dirty="0" smtClean="0"/>
              <a:t>* </a:t>
            </a:r>
            <a:r>
              <a:rPr lang="cs-CZ" dirty="0" err="1" smtClean="0"/>
              <a:t>fourteen</a:t>
            </a:r>
            <a:r>
              <a:rPr lang="cs-CZ" dirty="0" smtClean="0"/>
              <a:t> </a:t>
            </a:r>
            <a:r>
              <a:rPr lang="cs-CZ" dirty="0" err="1" smtClean="0"/>
              <a:t>seventy-five</a:t>
            </a:r>
            <a:endParaRPr lang="cs-CZ" dirty="0"/>
          </a:p>
          <a:p>
            <a:r>
              <a:rPr lang="en-US" dirty="0"/>
              <a:t>+ </a:t>
            </a:r>
            <a:r>
              <a:rPr lang="cs-CZ" dirty="0" err="1" smtClean="0"/>
              <a:t>fifteen</a:t>
            </a:r>
            <a:r>
              <a:rPr lang="cs-CZ" dirty="0" smtClean="0"/>
              <a:t> </a:t>
            </a:r>
            <a:r>
              <a:rPr lang="cs-CZ" dirty="0" err="1"/>
              <a:t>sixty-four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1" y="3429000"/>
            <a:ext cx="29523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painting</a:t>
            </a:r>
            <a:r>
              <a:rPr lang="cs-CZ" dirty="0" smtClean="0"/>
              <a:t> </a:t>
            </a:r>
            <a:r>
              <a:rPr lang="cs-CZ" dirty="0" err="1" smtClean="0"/>
              <a:t>takes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beginning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Christianity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basic stone.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560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4200525" cy="526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17454" y="6076737"/>
            <a:ext cx="24767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/>
              <a:t>The</a:t>
            </a:r>
            <a:r>
              <a:rPr lang="cs-CZ" sz="2800" b="1" dirty="0"/>
              <a:t> </a:t>
            </a:r>
            <a:r>
              <a:rPr lang="cs-CZ" sz="2800" b="1" dirty="0" err="1"/>
              <a:t>Sunflowers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436096" y="692696"/>
            <a:ext cx="28620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Vincent van </a:t>
            </a:r>
            <a:r>
              <a:rPr lang="cs-CZ" sz="2800" dirty="0" err="1"/>
              <a:t>Gogh</a:t>
            </a:r>
            <a:endParaRPr lang="cs-CZ" sz="2800" dirty="0"/>
          </a:p>
          <a:p>
            <a:endParaRPr lang="cs-CZ" dirty="0" smtClean="0"/>
          </a:p>
          <a:p>
            <a:r>
              <a:rPr lang="cs-CZ" dirty="0" smtClean="0"/>
              <a:t>Holand</a:t>
            </a:r>
          </a:p>
          <a:p>
            <a:r>
              <a:rPr lang="en-US" dirty="0" smtClean="0"/>
              <a:t>* </a:t>
            </a:r>
            <a:r>
              <a:rPr lang="cs-CZ" dirty="0" err="1" smtClean="0"/>
              <a:t>eighteen</a:t>
            </a:r>
            <a:r>
              <a:rPr lang="cs-CZ" dirty="0" smtClean="0"/>
              <a:t> </a:t>
            </a:r>
            <a:r>
              <a:rPr lang="cs-CZ" dirty="0" err="1" smtClean="0"/>
              <a:t>fifty-three</a:t>
            </a:r>
            <a:endParaRPr lang="cs-CZ" dirty="0"/>
          </a:p>
          <a:p>
            <a:r>
              <a:rPr lang="en-US" dirty="0"/>
              <a:t>+ </a:t>
            </a:r>
            <a:r>
              <a:rPr lang="cs-CZ" dirty="0" err="1" smtClean="0"/>
              <a:t>eighteen</a:t>
            </a:r>
            <a:r>
              <a:rPr lang="cs-CZ" dirty="0" smtClean="0"/>
              <a:t> </a:t>
            </a:r>
            <a:r>
              <a:rPr lang="cs-CZ" dirty="0" err="1"/>
              <a:t>ninety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3212976"/>
            <a:ext cx="31969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endParaRPr lang="cs-CZ" dirty="0" smtClean="0"/>
          </a:p>
          <a:p>
            <a:r>
              <a:rPr lang="cs-CZ" dirty="0" err="1" smtClean="0"/>
              <a:t>symbolizes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9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323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31</cp:revision>
  <dcterms:created xsi:type="dcterms:W3CDTF">2011-01-28T10:07:59Z</dcterms:created>
  <dcterms:modified xsi:type="dcterms:W3CDTF">2012-05-29T18:10:24Z</dcterms:modified>
</cp:coreProperties>
</file>