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02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591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169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018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929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667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116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032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018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814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9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92BE04-F85E-481F-8F66-7416081A648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1B9BE-6BBB-491D-99E2-3A921A0A47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815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92696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492144" y="4509120"/>
            <a:ext cx="5328592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Author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Marcela Mrázová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Resourses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: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2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Pictures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en-US" sz="1200" dirty="0"/>
              <a:t>GUDE, Kathy; STEPHENS, Mary. </a:t>
            </a:r>
            <a:r>
              <a:rPr lang="en-US" sz="1200" i="1" dirty="0"/>
              <a:t>CAE Result</a:t>
            </a:r>
            <a:r>
              <a:rPr lang="en-US" sz="1200" dirty="0"/>
              <a:t>. Oxford: Oxford University Press, 2008, ISBN 9780194800396</a:t>
            </a:r>
            <a:r>
              <a:rPr lang="en-US" sz="1200" dirty="0" smtClean="0"/>
              <a:t>.</a:t>
            </a:r>
            <a:endParaRPr lang="cs-CZ" sz="1200" dirty="0" smtClean="0"/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sz="1200" dirty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Vytvořeno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v 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rámci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v 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projektu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„EU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peníze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školám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“  OP VK oblast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podpory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1.4 s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názvem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Zlepšení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podmínek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vzdělávání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na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základních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n-GB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školách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00350" y="3284984"/>
            <a:ext cx="5415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Incredible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animals</a:t>
            </a:r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24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1832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484784"/>
            <a:ext cx="5565434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Instruction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r>
              <a:rPr lang="cs-CZ" dirty="0" smtClean="0"/>
              <a:t>Talk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animal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partners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smtClean="0"/>
              <a:t> animal </a:t>
            </a:r>
            <a:r>
              <a:rPr lang="cs-CZ" dirty="0" err="1" smtClean="0"/>
              <a:t>looks</a:t>
            </a:r>
            <a:r>
              <a:rPr lang="cs-CZ" dirty="0" smtClean="0"/>
              <a:t> and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Invent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animal´s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/>
              <a:t> </a:t>
            </a:r>
            <a:r>
              <a:rPr lang="cs-CZ" dirty="0" smtClean="0"/>
              <a:t>-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combine</a:t>
            </a:r>
            <a:endParaRPr lang="cs-CZ" dirty="0" smtClean="0"/>
          </a:p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real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animal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creative</a:t>
            </a:r>
            <a:r>
              <a:rPr lang="cs-CZ" dirty="0" smtClean="0"/>
              <a:t> and </a:t>
            </a:r>
            <a:r>
              <a:rPr lang="cs-CZ" dirty="0" err="1" smtClean="0"/>
              <a:t>tell</a:t>
            </a:r>
            <a:r>
              <a:rPr lang="cs-CZ" dirty="0" smtClean="0"/>
              <a:t> more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creature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30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8564" y="1883664"/>
            <a:ext cx="3166872" cy="309067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26876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elephant,tortoise</a:t>
            </a:r>
            <a:r>
              <a:rPr lang="cs-CZ" dirty="0" smtClean="0"/>
              <a:t>, </a:t>
            </a:r>
            <a:r>
              <a:rPr lang="cs-CZ" dirty="0" err="1" smtClean="0"/>
              <a:t>octopus</a:t>
            </a:r>
            <a:r>
              <a:rPr lang="cs-CZ" dirty="0" smtClean="0"/>
              <a:t>, </a:t>
            </a:r>
            <a:r>
              <a:rPr lang="cs-CZ" dirty="0" err="1" smtClean="0"/>
              <a:t>snail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9749" y="2510218"/>
            <a:ext cx="22252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heavy</a:t>
            </a:r>
            <a:r>
              <a:rPr lang="cs-CZ" dirty="0" smtClean="0"/>
              <a:t> and </a:t>
            </a:r>
            <a:r>
              <a:rPr lang="cs-CZ" dirty="0" err="1" smtClean="0"/>
              <a:t>large</a:t>
            </a:r>
            <a:r>
              <a:rPr lang="cs-CZ" dirty="0" smtClean="0"/>
              <a:t> body,</a:t>
            </a:r>
          </a:p>
          <a:p>
            <a:r>
              <a:rPr lang="cs-CZ" dirty="0" err="1" smtClean="0"/>
              <a:t>trunk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8616" y="1350493"/>
            <a:ext cx="2018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forest</a:t>
            </a:r>
            <a:r>
              <a:rPr lang="cs-CZ" dirty="0" smtClean="0"/>
              <a:t>, </a:t>
            </a:r>
            <a:r>
              <a:rPr lang="cs-CZ" dirty="0" err="1" smtClean="0"/>
              <a:t>warm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85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2374" y="1689354"/>
            <a:ext cx="3159252" cy="347929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084094"/>
            <a:ext cx="1944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fish</a:t>
            </a:r>
            <a:r>
              <a:rPr lang="cs-CZ" dirty="0" smtClean="0"/>
              <a:t>, </a:t>
            </a:r>
            <a:r>
              <a:rPr lang="cs-CZ" dirty="0" err="1" smtClean="0"/>
              <a:t>bird</a:t>
            </a:r>
            <a:r>
              <a:rPr lang="cs-CZ" dirty="0" smtClean="0"/>
              <a:t>, </a:t>
            </a:r>
            <a:r>
              <a:rPr lang="cs-CZ" dirty="0" err="1" smtClean="0"/>
              <a:t>shark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4717" y="2173676"/>
            <a:ext cx="19348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jaws</a:t>
            </a:r>
            <a:r>
              <a:rPr lang="cs-CZ" dirty="0" smtClean="0"/>
              <a:t>, </a:t>
            </a:r>
            <a:r>
              <a:rPr lang="cs-CZ" dirty="0" err="1" smtClean="0"/>
              <a:t>sharp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narrow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flippers</a:t>
            </a:r>
            <a:endParaRPr lang="cs-CZ" dirty="0" smtClean="0"/>
          </a:p>
          <a:p>
            <a:r>
              <a:rPr lang="cs-CZ" dirty="0" smtClean="0"/>
              <a:t>and </a:t>
            </a:r>
            <a:r>
              <a:rPr lang="cs-CZ" dirty="0" err="1" smtClean="0"/>
              <a:t>wings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68706" y="1103343"/>
            <a:ext cx="22126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Australia</a:t>
            </a:r>
            <a:r>
              <a:rPr lang="cs-CZ" dirty="0" smtClean="0"/>
              <a:t>, </a:t>
            </a:r>
          </a:p>
          <a:p>
            <a:r>
              <a:rPr lang="cs-CZ" dirty="0" smtClean="0"/>
              <a:t>air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42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760" y="2235708"/>
            <a:ext cx="3078480" cy="238658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3314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mammut,bear</a:t>
            </a:r>
            <a:r>
              <a:rPr lang="cs-CZ" dirty="0" smtClean="0"/>
              <a:t>, </a:t>
            </a:r>
            <a:r>
              <a:rPr lang="cs-CZ" dirty="0" err="1" smtClean="0"/>
              <a:t>tiger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348880"/>
            <a:ext cx="20546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long </a:t>
            </a:r>
            <a:r>
              <a:rPr lang="cs-CZ" dirty="0" err="1"/>
              <a:t>shaggy</a:t>
            </a:r>
            <a:r>
              <a:rPr lang="cs-CZ" dirty="0"/>
              <a:t> </a:t>
            </a:r>
            <a:r>
              <a:rPr lang="cs-CZ" dirty="0" err="1" smtClean="0"/>
              <a:t>fur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endParaRPr lang="cs-CZ" dirty="0" smtClean="0"/>
          </a:p>
          <a:p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tusks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29497" y="1365182"/>
            <a:ext cx="22047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extremly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snowy</a:t>
            </a:r>
            <a:r>
              <a:rPr lang="cs-CZ" dirty="0"/>
              <a:t> </a:t>
            </a:r>
            <a:r>
              <a:rPr lang="cs-CZ" smtClean="0"/>
              <a:t>mountains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527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7332" y="1558290"/>
            <a:ext cx="3069336" cy="37414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90872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dinosaur</a:t>
            </a:r>
            <a:r>
              <a:rPr lang="cs-CZ" dirty="0" smtClean="0"/>
              <a:t>, </a:t>
            </a:r>
            <a:r>
              <a:rPr lang="cs-CZ" dirty="0" err="1" smtClean="0"/>
              <a:t>tortoise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717746"/>
            <a:ext cx="21723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long </a:t>
            </a:r>
            <a:r>
              <a:rPr lang="cs-CZ" dirty="0" err="1" smtClean="0"/>
              <a:t>massive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beak</a:t>
            </a:r>
            <a:r>
              <a:rPr lang="cs-CZ" dirty="0" smtClean="0"/>
              <a:t>,  </a:t>
            </a:r>
            <a:r>
              <a:rPr lang="cs-CZ" dirty="0" err="1" smtClean="0"/>
              <a:t>parts</a:t>
            </a:r>
            <a:endParaRPr lang="cs-CZ" dirty="0" smtClean="0"/>
          </a:p>
          <a:p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shall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1093386"/>
            <a:ext cx="25652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deserts</a:t>
            </a:r>
            <a:r>
              <a:rPr lang="cs-CZ" dirty="0" smtClean="0"/>
              <a:t>, open </a:t>
            </a:r>
            <a:r>
              <a:rPr lang="cs-CZ" dirty="0" err="1" smtClean="0"/>
              <a:t>places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flat</a:t>
            </a:r>
            <a:r>
              <a:rPr lang="cs-CZ" dirty="0" smtClean="0"/>
              <a:t> area </a:t>
            </a:r>
            <a:r>
              <a:rPr lang="cs-CZ" dirty="0" err="1" smtClean="0"/>
              <a:t>of</a:t>
            </a:r>
            <a:r>
              <a:rPr lang="cs-CZ" dirty="0"/>
              <a:t> </a:t>
            </a:r>
            <a:r>
              <a:rPr lang="cs-CZ" dirty="0" err="1"/>
              <a:t>grassy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err="1" smtClean="0"/>
              <a:t>land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2831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182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23</cp:revision>
  <dcterms:created xsi:type="dcterms:W3CDTF">2011-04-14T08:16:19Z</dcterms:created>
  <dcterms:modified xsi:type="dcterms:W3CDTF">2012-05-24T20:27:19Z</dcterms:modified>
</cp:coreProperties>
</file>