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theme/themeOverride7.xml" ContentType="application/vnd.openxmlformats-officedocument.themeOverride+xml"/>
  <Override PartName="/ppt/theme/themeOverride12.xml" ContentType="application/vnd.openxmlformats-officedocument.themeOverr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Override5.xml" ContentType="application/vnd.openxmlformats-officedocument.themeOverride+xml"/>
  <Override PartName="/ppt/diagrams/quickStyle2.xml" ContentType="application/vnd.openxmlformats-officedocument.drawingml.diagramStyle+xml"/>
  <Override PartName="/ppt/theme/themeOverride10.xml" ContentType="application/vnd.openxmlformats-officedocument.themeOverr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theme/themeOverride9.xml" ContentType="application/vnd.openxmlformats-officedocument.themeOverr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theme/themeOverride8.xml" ContentType="application/vnd.openxmlformats-officedocument.themeOverride+xml"/>
  <Override PartName="/ppt/theme/themeOverride11.xml" ContentType="application/vnd.openxmlformats-officedocument.themeOverr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theme/themeOverride6.xml" ContentType="application/vnd.openxmlformats-officedocument.themeOverr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63" r:id="rId5"/>
    <p:sldId id="262" r:id="rId6"/>
    <p:sldId id="261" r:id="rId7"/>
    <p:sldId id="260" r:id="rId8"/>
    <p:sldId id="269" r:id="rId9"/>
    <p:sldId id="259" r:id="rId10"/>
    <p:sldId id="266" r:id="rId11"/>
    <p:sldId id="268" r:id="rId12"/>
    <p:sldId id="267" r:id="rId13"/>
    <p:sldId id="26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slide" Target="../slides/slide3.xml"/><Relationship Id="rId1" Type="http://schemas.openxmlformats.org/officeDocument/2006/relationships/slide" Target="../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94B837-25A9-4011-98C9-F96FB1DD011E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8CC2D9C3-396C-4AC9-AB40-2E065BCF7D99}">
      <dgm:prSet phldrT="[Text]"/>
      <dgm:spPr/>
      <dgm:t>
        <a:bodyPr/>
        <a:lstStyle/>
        <a:p>
          <a:r>
            <a:rPr lang="cs-CZ" dirty="0" smtClean="0"/>
            <a:t>svalovina</a:t>
          </a:r>
          <a:endParaRPr lang="cs-CZ" dirty="0"/>
        </a:p>
      </dgm:t>
    </dgm:pt>
    <dgm:pt modelId="{4FD52E69-86F2-4CC8-B835-246DFA9EA00E}" type="parTrans" cxnId="{6137546D-76F9-4F7E-A98F-4AD84BF308C9}">
      <dgm:prSet/>
      <dgm:spPr/>
      <dgm:t>
        <a:bodyPr/>
        <a:lstStyle/>
        <a:p>
          <a:endParaRPr lang="cs-CZ"/>
        </a:p>
      </dgm:t>
    </dgm:pt>
    <dgm:pt modelId="{372805AD-6E22-4AD4-98AB-B3DD0166EBDE}" type="sibTrans" cxnId="{6137546D-76F9-4F7E-A98F-4AD84BF308C9}">
      <dgm:prSet/>
      <dgm:spPr/>
      <dgm:t>
        <a:bodyPr/>
        <a:lstStyle/>
        <a:p>
          <a:endParaRPr lang="cs-CZ"/>
        </a:p>
      </dgm:t>
    </dgm:pt>
    <dgm:pt modelId="{E5CBABB6-8042-4D39-8DD9-44D2284F39A9}">
      <dgm:prSet phldrT="[Text]"/>
      <dgm:spPr/>
      <dgm:t>
        <a:bodyPr/>
        <a:lstStyle/>
        <a:p>
          <a:r>
            <a:rPr lang="cs-CZ" dirty="0" smtClean="0">
              <a:solidFill>
                <a:srgbClr val="FFFF00"/>
              </a:solidFill>
              <a:hlinkClick xmlns:r="http://schemas.openxmlformats.org/officeDocument/2006/relationships" r:id="rId1" action="ppaction://hlinksldjump"/>
            </a:rPr>
            <a:t>Hladká</a:t>
          </a:r>
          <a:endParaRPr lang="cs-CZ" dirty="0">
            <a:solidFill>
              <a:srgbClr val="FFFF00"/>
            </a:solidFill>
          </a:endParaRPr>
        </a:p>
      </dgm:t>
    </dgm:pt>
    <dgm:pt modelId="{22E15D68-A6F2-4309-A79D-1E5A5A749E14}" type="parTrans" cxnId="{694BD990-6778-4DFB-B6A6-44B78609EA88}">
      <dgm:prSet/>
      <dgm:spPr/>
      <dgm:t>
        <a:bodyPr/>
        <a:lstStyle/>
        <a:p>
          <a:endParaRPr lang="cs-CZ"/>
        </a:p>
      </dgm:t>
    </dgm:pt>
    <dgm:pt modelId="{592AF039-8B58-48A0-ACF0-B1275EBB5451}" type="sibTrans" cxnId="{694BD990-6778-4DFB-B6A6-44B78609EA88}">
      <dgm:prSet/>
      <dgm:spPr/>
      <dgm:t>
        <a:bodyPr/>
        <a:lstStyle/>
        <a:p>
          <a:endParaRPr lang="cs-CZ"/>
        </a:p>
      </dgm:t>
    </dgm:pt>
    <dgm:pt modelId="{C2A388E0-04DA-43C0-A87F-01F486D24047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Kosterní</a:t>
          </a:r>
          <a:endParaRPr lang="cs-CZ" dirty="0"/>
        </a:p>
      </dgm:t>
    </dgm:pt>
    <dgm:pt modelId="{6613093D-E0AF-4848-B737-6DC42F7259F8}" type="parTrans" cxnId="{ABB2E5DD-6D98-4F68-B835-85A5A9395C99}">
      <dgm:prSet/>
      <dgm:spPr/>
      <dgm:t>
        <a:bodyPr/>
        <a:lstStyle/>
        <a:p>
          <a:endParaRPr lang="cs-CZ"/>
        </a:p>
      </dgm:t>
    </dgm:pt>
    <dgm:pt modelId="{70FF0F94-7C15-48A0-9571-FE91D75D5AD1}" type="sibTrans" cxnId="{ABB2E5DD-6D98-4F68-B835-85A5A9395C99}">
      <dgm:prSet/>
      <dgm:spPr/>
      <dgm:t>
        <a:bodyPr/>
        <a:lstStyle/>
        <a:p>
          <a:endParaRPr lang="cs-CZ"/>
        </a:p>
      </dgm:t>
    </dgm:pt>
    <dgm:pt modelId="{810A6C9E-BD3E-43F5-9421-35C91C9DBCA3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3" action="ppaction://hlinksldjump"/>
            </a:rPr>
            <a:t>Srdeční = myokard</a:t>
          </a:r>
          <a:endParaRPr lang="cs-CZ" dirty="0"/>
        </a:p>
      </dgm:t>
    </dgm:pt>
    <dgm:pt modelId="{4B953ECA-771E-4807-A4A9-913EF7113DEF}" type="parTrans" cxnId="{08E0972E-8434-4F35-B372-60BC86DE7F56}">
      <dgm:prSet/>
      <dgm:spPr/>
      <dgm:t>
        <a:bodyPr/>
        <a:lstStyle/>
        <a:p>
          <a:endParaRPr lang="cs-CZ"/>
        </a:p>
      </dgm:t>
    </dgm:pt>
    <dgm:pt modelId="{1BD09DCE-76B8-4595-A110-1B3D3D795B29}" type="sibTrans" cxnId="{08E0972E-8434-4F35-B372-60BC86DE7F56}">
      <dgm:prSet/>
      <dgm:spPr/>
      <dgm:t>
        <a:bodyPr/>
        <a:lstStyle/>
        <a:p>
          <a:endParaRPr lang="cs-CZ"/>
        </a:p>
      </dgm:t>
    </dgm:pt>
    <dgm:pt modelId="{84A7E731-64C2-4A5B-B945-74151B48238C}" type="pres">
      <dgm:prSet presAssocID="{4394B837-25A9-4011-98C9-F96FB1DD011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FBF3C95B-DB5D-41FF-8E2A-157F63F13AF5}" type="pres">
      <dgm:prSet presAssocID="{8CC2D9C3-396C-4AC9-AB40-2E065BCF7D99}" presName="root1" presStyleCnt="0"/>
      <dgm:spPr/>
    </dgm:pt>
    <dgm:pt modelId="{D6503FAE-5DA1-44C4-97D6-A7412AE23E88}" type="pres">
      <dgm:prSet presAssocID="{8CC2D9C3-396C-4AC9-AB40-2E065BCF7D99}" presName="LevelOneTextNode" presStyleLbl="node0" presStyleIdx="0" presStyleCnt="1">
        <dgm:presLayoutVars>
          <dgm:chPref val="3"/>
        </dgm:presLayoutVars>
      </dgm:prSet>
      <dgm:spPr/>
    </dgm:pt>
    <dgm:pt modelId="{EC358FAA-459D-4F95-B32E-28A684ED3734}" type="pres">
      <dgm:prSet presAssocID="{8CC2D9C3-396C-4AC9-AB40-2E065BCF7D99}" presName="level2hierChild" presStyleCnt="0"/>
      <dgm:spPr/>
    </dgm:pt>
    <dgm:pt modelId="{FBF2A47C-BB00-44EA-956B-B78F9338234F}" type="pres">
      <dgm:prSet presAssocID="{22E15D68-A6F2-4309-A79D-1E5A5A749E14}" presName="conn2-1" presStyleLbl="parChTrans1D2" presStyleIdx="0" presStyleCnt="3"/>
      <dgm:spPr/>
    </dgm:pt>
    <dgm:pt modelId="{60C53DE1-9401-406E-95AB-00BEE595C6C1}" type="pres">
      <dgm:prSet presAssocID="{22E15D68-A6F2-4309-A79D-1E5A5A749E14}" presName="connTx" presStyleLbl="parChTrans1D2" presStyleIdx="0" presStyleCnt="3"/>
      <dgm:spPr/>
    </dgm:pt>
    <dgm:pt modelId="{22604A76-C408-4484-85FE-9C27E21AE7F0}" type="pres">
      <dgm:prSet presAssocID="{E5CBABB6-8042-4D39-8DD9-44D2284F39A9}" presName="root2" presStyleCnt="0"/>
      <dgm:spPr/>
    </dgm:pt>
    <dgm:pt modelId="{97AB3362-5E62-4A33-B088-73A25D06ECAA}" type="pres">
      <dgm:prSet presAssocID="{E5CBABB6-8042-4D39-8DD9-44D2284F39A9}" presName="LevelTwoTextNode" presStyleLbl="node2" presStyleIdx="0" presStyleCnt="3">
        <dgm:presLayoutVars>
          <dgm:chPref val="3"/>
        </dgm:presLayoutVars>
      </dgm:prSet>
      <dgm:spPr/>
    </dgm:pt>
    <dgm:pt modelId="{B19F07BA-4162-4B89-B0F3-4390D26AC667}" type="pres">
      <dgm:prSet presAssocID="{E5CBABB6-8042-4D39-8DD9-44D2284F39A9}" presName="level3hierChild" presStyleCnt="0"/>
      <dgm:spPr/>
    </dgm:pt>
    <dgm:pt modelId="{D1471A9D-ABF6-457A-9498-A4694DCEC0CD}" type="pres">
      <dgm:prSet presAssocID="{6613093D-E0AF-4848-B737-6DC42F7259F8}" presName="conn2-1" presStyleLbl="parChTrans1D2" presStyleIdx="1" presStyleCnt="3"/>
      <dgm:spPr/>
    </dgm:pt>
    <dgm:pt modelId="{A803711B-F0B4-4C8D-B576-666533F15DA6}" type="pres">
      <dgm:prSet presAssocID="{6613093D-E0AF-4848-B737-6DC42F7259F8}" presName="connTx" presStyleLbl="parChTrans1D2" presStyleIdx="1" presStyleCnt="3"/>
      <dgm:spPr/>
    </dgm:pt>
    <dgm:pt modelId="{A04EF3D5-59D6-4E20-A816-01332AB1AC41}" type="pres">
      <dgm:prSet presAssocID="{C2A388E0-04DA-43C0-A87F-01F486D24047}" presName="root2" presStyleCnt="0"/>
      <dgm:spPr/>
    </dgm:pt>
    <dgm:pt modelId="{DF0D361F-0933-42F2-822F-28AF291D2ACE}" type="pres">
      <dgm:prSet presAssocID="{C2A388E0-04DA-43C0-A87F-01F486D24047}" presName="LevelTwoTextNode" presStyleLbl="node2" presStyleIdx="1" presStyleCnt="3">
        <dgm:presLayoutVars>
          <dgm:chPref val="3"/>
        </dgm:presLayoutVars>
      </dgm:prSet>
      <dgm:spPr/>
    </dgm:pt>
    <dgm:pt modelId="{EF22C542-A017-48E5-B070-54B4382E10B2}" type="pres">
      <dgm:prSet presAssocID="{C2A388E0-04DA-43C0-A87F-01F486D24047}" presName="level3hierChild" presStyleCnt="0"/>
      <dgm:spPr/>
    </dgm:pt>
    <dgm:pt modelId="{E1328D31-14E8-4705-AC81-499ACC8AB5F1}" type="pres">
      <dgm:prSet presAssocID="{4B953ECA-771E-4807-A4A9-913EF7113DEF}" presName="conn2-1" presStyleLbl="parChTrans1D2" presStyleIdx="2" presStyleCnt="3"/>
      <dgm:spPr/>
    </dgm:pt>
    <dgm:pt modelId="{85F47FD3-63A7-4B44-B172-AA844C6644CB}" type="pres">
      <dgm:prSet presAssocID="{4B953ECA-771E-4807-A4A9-913EF7113DEF}" presName="connTx" presStyleLbl="parChTrans1D2" presStyleIdx="2" presStyleCnt="3"/>
      <dgm:spPr/>
    </dgm:pt>
    <dgm:pt modelId="{997A7686-69F9-416C-A5F9-1EB352AC5269}" type="pres">
      <dgm:prSet presAssocID="{810A6C9E-BD3E-43F5-9421-35C91C9DBCA3}" presName="root2" presStyleCnt="0"/>
      <dgm:spPr/>
    </dgm:pt>
    <dgm:pt modelId="{994142B9-2EBD-473A-9BB8-D2E6E86DF795}" type="pres">
      <dgm:prSet presAssocID="{810A6C9E-BD3E-43F5-9421-35C91C9DBCA3}" presName="LevelTwoTextNode" presStyleLbl="node2" presStyleIdx="2" presStyleCnt="3">
        <dgm:presLayoutVars>
          <dgm:chPref val="3"/>
        </dgm:presLayoutVars>
      </dgm:prSet>
      <dgm:spPr/>
    </dgm:pt>
    <dgm:pt modelId="{4361D657-F69C-4A7F-86BE-D9E46AC890DD}" type="pres">
      <dgm:prSet presAssocID="{810A6C9E-BD3E-43F5-9421-35C91C9DBCA3}" presName="level3hierChild" presStyleCnt="0"/>
      <dgm:spPr/>
    </dgm:pt>
  </dgm:ptLst>
  <dgm:cxnLst>
    <dgm:cxn modelId="{6137546D-76F9-4F7E-A98F-4AD84BF308C9}" srcId="{4394B837-25A9-4011-98C9-F96FB1DD011E}" destId="{8CC2D9C3-396C-4AC9-AB40-2E065BCF7D99}" srcOrd="0" destOrd="0" parTransId="{4FD52E69-86F2-4CC8-B835-246DFA9EA00E}" sibTransId="{372805AD-6E22-4AD4-98AB-B3DD0166EBDE}"/>
    <dgm:cxn modelId="{5B5021E5-0A52-4ED3-8FDF-78BA5317DB2E}" type="presOf" srcId="{C2A388E0-04DA-43C0-A87F-01F486D24047}" destId="{DF0D361F-0933-42F2-822F-28AF291D2ACE}" srcOrd="0" destOrd="0" presId="urn:microsoft.com/office/officeart/2005/8/layout/hierarchy2"/>
    <dgm:cxn modelId="{DBCC88B8-D49E-4195-A104-C90F5EF2B5C5}" type="presOf" srcId="{E5CBABB6-8042-4D39-8DD9-44D2284F39A9}" destId="{97AB3362-5E62-4A33-B088-73A25D06ECAA}" srcOrd="0" destOrd="0" presId="urn:microsoft.com/office/officeart/2005/8/layout/hierarchy2"/>
    <dgm:cxn modelId="{694BD990-6778-4DFB-B6A6-44B78609EA88}" srcId="{8CC2D9C3-396C-4AC9-AB40-2E065BCF7D99}" destId="{E5CBABB6-8042-4D39-8DD9-44D2284F39A9}" srcOrd="0" destOrd="0" parTransId="{22E15D68-A6F2-4309-A79D-1E5A5A749E14}" sibTransId="{592AF039-8B58-48A0-ACF0-B1275EBB5451}"/>
    <dgm:cxn modelId="{212BC4E2-D890-43F3-8A7A-B9521352D612}" type="presOf" srcId="{22E15D68-A6F2-4309-A79D-1E5A5A749E14}" destId="{60C53DE1-9401-406E-95AB-00BEE595C6C1}" srcOrd="1" destOrd="0" presId="urn:microsoft.com/office/officeart/2005/8/layout/hierarchy2"/>
    <dgm:cxn modelId="{24E3FA3A-FC63-463A-980D-EE67F14BD7CA}" type="presOf" srcId="{4394B837-25A9-4011-98C9-F96FB1DD011E}" destId="{84A7E731-64C2-4A5B-B945-74151B48238C}" srcOrd="0" destOrd="0" presId="urn:microsoft.com/office/officeart/2005/8/layout/hierarchy2"/>
    <dgm:cxn modelId="{AFA4B3F3-65DE-4A31-B8F6-9D113B40CFEA}" type="presOf" srcId="{4B953ECA-771E-4807-A4A9-913EF7113DEF}" destId="{E1328D31-14E8-4705-AC81-499ACC8AB5F1}" srcOrd="0" destOrd="0" presId="urn:microsoft.com/office/officeart/2005/8/layout/hierarchy2"/>
    <dgm:cxn modelId="{D721736A-4D0E-405B-AFD7-91CA5D492072}" type="presOf" srcId="{4B953ECA-771E-4807-A4A9-913EF7113DEF}" destId="{85F47FD3-63A7-4B44-B172-AA844C6644CB}" srcOrd="1" destOrd="0" presId="urn:microsoft.com/office/officeart/2005/8/layout/hierarchy2"/>
    <dgm:cxn modelId="{ABB2E5DD-6D98-4F68-B835-85A5A9395C99}" srcId="{8CC2D9C3-396C-4AC9-AB40-2E065BCF7D99}" destId="{C2A388E0-04DA-43C0-A87F-01F486D24047}" srcOrd="1" destOrd="0" parTransId="{6613093D-E0AF-4848-B737-6DC42F7259F8}" sibTransId="{70FF0F94-7C15-48A0-9571-FE91D75D5AD1}"/>
    <dgm:cxn modelId="{9C1C2639-317E-43CD-BB2B-3B4EEA2CCC8C}" type="presOf" srcId="{22E15D68-A6F2-4309-A79D-1E5A5A749E14}" destId="{FBF2A47C-BB00-44EA-956B-B78F9338234F}" srcOrd="0" destOrd="0" presId="urn:microsoft.com/office/officeart/2005/8/layout/hierarchy2"/>
    <dgm:cxn modelId="{08E0972E-8434-4F35-B372-60BC86DE7F56}" srcId="{8CC2D9C3-396C-4AC9-AB40-2E065BCF7D99}" destId="{810A6C9E-BD3E-43F5-9421-35C91C9DBCA3}" srcOrd="2" destOrd="0" parTransId="{4B953ECA-771E-4807-A4A9-913EF7113DEF}" sibTransId="{1BD09DCE-76B8-4595-A110-1B3D3D795B29}"/>
    <dgm:cxn modelId="{FE6CC4B4-F9C5-4C41-ADC3-D9B70526AC9E}" type="presOf" srcId="{6613093D-E0AF-4848-B737-6DC42F7259F8}" destId="{A803711B-F0B4-4C8D-B576-666533F15DA6}" srcOrd="1" destOrd="0" presId="urn:microsoft.com/office/officeart/2005/8/layout/hierarchy2"/>
    <dgm:cxn modelId="{D612F2D4-24BB-4C0A-882A-4C448C0FDE98}" type="presOf" srcId="{8CC2D9C3-396C-4AC9-AB40-2E065BCF7D99}" destId="{D6503FAE-5DA1-44C4-97D6-A7412AE23E88}" srcOrd="0" destOrd="0" presId="urn:microsoft.com/office/officeart/2005/8/layout/hierarchy2"/>
    <dgm:cxn modelId="{AD34DDE4-CD5C-4E99-B341-BDA16316D0D6}" type="presOf" srcId="{6613093D-E0AF-4848-B737-6DC42F7259F8}" destId="{D1471A9D-ABF6-457A-9498-A4694DCEC0CD}" srcOrd="0" destOrd="0" presId="urn:microsoft.com/office/officeart/2005/8/layout/hierarchy2"/>
    <dgm:cxn modelId="{46AF43EB-C9B7-4685-A89D-8C11B8205859}" type="presOf" srcId="{810A6C9E-BD3E-43F5-9421-35C91C9DBCA3}" destId="{994142B9-2EBD-473A-9BB8-D2E6E86DF795}" srcOrd="0" destOrd="0" presId="urn:microsoft.com/office/officeart/2005/8/layout/hierarchy2"/>
    <dgm:cxn modelId="{C0D3BA64-77E6-4255-8D89-4D0155474247}" type="presParOf" srcId="{84A7E731-64C2-4A5B-B945-74151B48238C}" destId="{FBF3C95B-DB5D-41FF-8E2A-157F63F13AF5}" srcOrd="0" destOrd="0" presId="urn:microsoft.com/office/officeart/2005/8/layout/hierarchy2"/>
    <dgm:cxn modelId="{9EB0F2EF-3897-4DF7-B8E6-02F4ADA7ADAE}" type="presParOf" srcId="{FBF3C95B-DB5D-41FF-8E2A-157F63F13AF5}" destId="{D6503FAE-5DA1-44C4-97D6-A7412AE23E88}" srcOrd="0" destOrd="0" presId="urn:microsoft.com/office/officeart/2005/8/layout/hierarchy2"/>
    <dgm:cxn modelId="{2B903826-F200-4A17-8DF8-E46DCE2E9358}" type="presParOf" srcId="{FBF3C95B-DB5D-41FF-8E2A-157F63F13AF5}" destId="{EC358FAA-459D-4F95-B32E-28A684ED3734}" srcOrd="1" destOrd="0" presId="urn:microsoft.com/office/officeart/2005/8/layout/hierarchy2"/>
    <dgm:cxn modelId="{8DF9087F-0BC7-439C-9A64-484E288CEFC3}" type="presParOf" srcId="{EC358FAA-459D-4F95-B32E-28A684ED3734}" destId="{FBF2A47C-BB00-44EA-956B-B78F9338234F}" srcOrd="0" destOrd="0" presId="urn:microsoft.com/office/officeart/2005/8/layout/hierarchy2"/>
    <dgm:cxn modelId="{76F14200-D04F-4578-BA9A-BBC9221B6157}" type="presParOf" srcId="{FBF2A47C-BB00-44EA-956B-B78F9338234F}" destId="{60C53DE1-9401-406E-95AB-00BEE595C6C1}" srcOrd="0" destOrd="0" presId="urn:microsoft.com/office/officeart/2005/8/layout/hierarchy2"/>
    <dgm:cxn modelId="{B6AB144C-33A1-4AD3-B1C8-9657DBCD720A}" type="presParOf" srcId="{EC358FAA-459D-4F95-B32E-28A684ED3734}" destId="{22604A76-C408-4484-85FE-9C27E21AE7F0}" srcOrd="1" destOrd="0" presId="urn:microsoft.com/office/officeart/2005/8/layout/hierarchy2"/>
    <dgm:cxn modelId="{313B91DA-A0E6-4546-BA20-BF78372C1FCD}" type="presParOf" srcId="{22604A76-C408-4484-85FE-9C27E21AE7F0}" destId="{97AB3362-5E62-4A33-B088-73A25D06ECAA}" srcOrd="0" destOrd="0" presId="urn:microsoft.com/office/officeart/2005/8/layout/hierarchy2"/>
    <dgm:cxn modelId="{EEC86E7D-129C-45A1-B7CB-FD46A620922B}" type="presParOf" srcId="{22604A76-C408-4484-85FE-9C27E21AE7F0}" destId="{B19F07BA-4162-4B89-B0F3-4390D26AC667}" srcOrd="1" destOrd="0" presId="urn:microsoft.com/office/officeart/2005/8/layout/hierarchy2"/>
    <dgm:cxn modelId="{01B8DA60-3E17-459B-9937-D2A4B4E1D97C}" type="presParOf" srcId="{EC358FAA-459D-4F95-B32E-28A684ED3734}" destId="{D1471A9D-ABF6-457A-9498-A4694DCEC0CD}" srcOrd="2" destOrd="0" presId="urn:microsoft.com/office/officeart/2005/8/layout/hierarchy2"/>
    <dgm:cxn modelId="{963670CB-B3A4-4A4B-8C25-0BFFE0838624}" type="presParOf" srcId="{D1471A9D-ABF6-457A-9498-A4694DCEC0CD}" destId="{A803711B-F0B4-4C8D-B576-666533F15DA6}" srcOrd="0" destOrd="0" presId="urn:microsoft.com/office/officeart/2005/8/layout/hierarchy2"/>
    <dgm:cxn modelId="{313A6FC8-84AF-4A2D-9742-9F2B6D66534F}" type="presParOf" srcId="{EC358FAA-459D-4F95-B32E-28A684ED3734}" destId="{A04EF3D5-59D6-4E20-A816-01332AB1AC41}" srcOrd="3" destOrd="0" presId="urn:microsoft.com/office/officeart/2005/8/layout/hierarchy2"/>
    <dgm:cxn modelId="{991A9908-E254-4B44-B800-5453622792CB}" type="presParOf" srcId="{A04EF3D5-59D6-4E20-A816-01332AB1AC41}" destId="{DF0D361F-0933-42F2-822F-28AF291D2ACE}" srcOrd="0" destOrd="0" presId="urn:microsoft.com/office/officeart/2005/8/layout/hierarchy2"/>
    <dgm:cxn modelId="{304E3180-220C-4A37-8EFA-C5E396DE1A84}" type="presParOf" srcId="{A04EF3D5-59D6-4E20-A816-01332AB1AC41}" destId="{EF22C542-A017-48E5-B070-54B4382E10B2}" srcOrd="1" destOrd="0" presId="urn:microsoft.com/office/officeart/2005/8/layout/hierarchy2"/>
    <dgm:cxn modelId="{C19A1E91-DD35-4FBB-8D4C-A4E5D73924FA}" type="presParOf" srcId="{EC358FAA-459D-4F95-B32E-28A684ED3734}" destId="{E1328D31-14E8-4705-AC81-499ACC8AB5F1}" srcOrd="4" destOrd="0" presId="urn:microsoft.com/office/officeart/2005/8/layout/hierarchy2"/>
    <dgm:cxn modelId="{5FB769DF-5892-4E51-ACD8-2B6DBEAE639D}" type="presParOf" srcId="{E1328D31-14E8-4705-AC81-499ACC8AB5F1}" destId="{85F47FD3-63A7-4B44-B172-AA844C6644CB}" srcOrd="0" destOrd="0" presId="urn:microsoft.com/office/officeart/2005/8/layout/hierarchy2"/>
    <dgm:cxn modelId="{76BBDCB5-F6AA-4DEF-85E7-95A8B5A5ADC9}" type="presParOf" srcId="{EC358FAA-459D-4F95-B32E-28A684ED3734}" destId="{997A7686-69F9-416C-A5F9-1EB352AC5269}" srcOrd="5" destOrd="0" presId="urn:microsoft.com/office/officeart/2005/8/layout/hierarchy2"/>
    <dgm:cxn modelId="{D632B976-BF11-4F6F-910F-8EEF11E29718}" type="presParOf" srcId="{997A7686-69F9-416C-A5F9-1EB352AC5269}" destId="{994142B9-2EBD-473A-9BB8-D2E6E86DF795}" srcOrd="0" destOrd="0" presId="urn:microsoft.com/office/officeart/2005/8/layout/hierarchy2"/>
    <dgm:cxn modelId="{5EC33B43-5943-4D46-8637-790FC62A589B}" type="presParOf" srcId="{997A7686-69F9-416C-A5F9-1EB352AC5269}" destId="{4361D657-F69C-4A7F-86BE-D9E46AC890D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4D89ACA-8166-4E64-B07B-633F13E8A6D5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A1D99BC-7B44-49BA-B6BC-FEF66C302DEF}">
      <dgm:prSet phldrT="[Text]"/>
      <dgm:spPr/>
      <dgm:t>
        <a:bodyPr/>
        <a:lstStyle/>
        <a:p>
          <a:r>
            <a:rPr lang="cs-CZ" dirty="0" smtClean="0"/>
            <a:t>ZDROJ ENERGIE</a:t>
          </a:r>
          <a:endParaRPr lang="cs-CZ" dirty="0"/>
        </a:p>
      </dgm:t>
    </dgm:pt>
    <dgm:pt modelId="{FDC21186-4907-4C2C-9346-C8080AEA2043}" type="parTrans" cxnId="{750A42AC-C50B-410A-A377-670FA6DFD7D3}">
      <dgm:prSet/>
      <dgm:spPr/>
      <dgm:t>
        <a:bodyPr/>
        <a:lstStyle/>
        <a:p>
          <a:endParaRPr lang="cs-CZ"/>
        </a:p>
      </dgm:t>
    </dgm:pt>
    <dgm:pt modelId="{79D2C4B3-5E01-4014-94F0-15EA50255394}" type="sibTrans" cxnId="{750A42AC-C50B-410A-A377-670FA6DFD7D3}">
      <dgm:prSet/>
      <dgm:spPr/>
      <dgm:t>
        <a:bodyPr/>
        <a:lstStyle/>
        <a:p>
          <a:endParaRPr lang="cs-CZ"/>
        </a:p>
      </dgm:t>
    </dgm:pt>
    <dgm:pt modelId="{C17E8A06-8B80-406F-B318-FC6A0EA8BA25}">
      <dgm:prSet phldrT="[Text]"/>
      <dgm:spPr/>
      <dgm:t>
        <a:bodyPr/>
        <a:lstStyle/>
        <a:p>
          <a:r>
            <a:rPr lang="cs-CZ" dirty="0" smtClean="0"/>
            <a:t>okamžitý =</a:t>
          </a:r>
          <a:r>
            <a:rPr lang="cs-CZ" dirty="0" smtClean="0">
              <a:latin typeface="Tahoma"/>
              <a:ea typeface="Tahoma"/>
              <a:cs typeface="Tahoma"/>
            </a:rPr>
            <a:t>˃ GLUKÓZA</a:t>
          </a:r>
          <a:endParaRPr lang="cs-CZ" dirty="0"/>
        </a:p>
      </dgm:t>
    </dgm:pt>
    <dgm:pt modelId="{C749BC16-A7AD-4037-BE54-9AB97BCAE52D}" type="parTrans" cxnId="{8F2B2EA9-D184-47A4-B6CB-CA88A39744D9}">
      <dgm:prSet/>
      <dgm:spPr/>
      <dgm:t>
        <a:bodyPr/>
        <a:lstStyle/>
        <a:p>
          <a:endParaRPr lang="cs-CZ"/>
        </a:p>
      </dgm:t>
    </dgm:pt>
    <dgm:pt modelId="{36047D92-4915-40A2-A263-A87A651B0815}" type="sibTrans" cxnId="{8F2B2EA9-D184-47A4-B6CB-CA88A39744D9}">
      <dgm:prSet/>
      <dgm:spPr/>
      <dgm:t>
        <a:bodyPr/>
        <a:lstStyle/>
        <a:p>
          <a:endParaRPr lang="cs-CZ"/>
        </a:p>
      </dgm:t>
    </dgm:pt>
    <dgm:pt modelId="{EEDEDA95-74A1-4287-9D54-98506DBE9EA3}">
      <dgm:prSet phldrT="[Text]"/>
      <dgm:spPr/>
      <dgm:t>
        <a:bodyPr/>
        <a:lstStyle/>
        <a:p>
          <a:r>
            <a:rPr lang="cs-CZ" dirty="0" smtClean="0"/>
            <a:t>zásobní =</a:t>
          </a:r>
          <a:r>
            <a:rPr lang="cs-CZ" dirty="0" smtClean="0">
              <a:latin typeface="Tahoma"/>
              <a:ea typeface="Tahoma"/>
              <a:cs typeface="Tahoma"/>
            </a:rPr>
            <a:t>˃ GLYKOGEN</a:t>
          </a:r>
          <a:endParaRPr lang="cs-CZ" dirty="0"/>
        </a:p>
      </dgm:t>
    </dgm:pt>
    <dgm:pt modelId="{8335995D-F698-4BC4-B7F4-83BAA4126378}" type="parTrans" cxnId="{1C6DB065-758E-4818-8A31-40B96D200E7D}">
      <dgm:prSet/>
      <dgm:spPr/>
      <dgm:t>
        <a:bodyPr/>
        <a:lstStyle/>
        <a:p>
          <a:endParaRPr lang="cs-CZ"/>
        </a:p>
      </dgm:t>
    </dgm:pt>
    <dgm:pt modelId="{9B132F26-A1EE-4022-97BE-BE76D4FB48C8}" type="sibTrans" cxnId="{1C6DB065-758E-4818-8A31-40B96D200E7D}">
      <dgm:prSet/>
      <dgm:spPr/>
      <dgm:t>
        <a:bodyPr/>
        <a:lstStyle/>
        <a:p>
          <a:endParaRPr lang="cs-CZ"/>
        </a:p>
      </dgm:t>
    </dgm:pt>
    <dgm:pt modelId="{D06480F4-D3E3-4C7C-A491-8E58864664DC}" type="pres">
      <dgm:prSet presAssocID="{24D89ACA-8166-4E64-B07B-633F13E8A6D5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D35A7E09-914F-4461-92FA-8D1A1EE88652}" type="pres">
      <dgm:prSet presAssocID="{BA1D99BC-7B44-49BA-B6BC-FEF66C302DEF}" presName="root1" presStyleCnt="0"/>
      <dgm:spPr/>
    </dgm:pt>
    <dgm:pt modelId="{9835BCF2-4F0A-4E25-959B-D2C746D2189D}" type="pres">
      <dgm:prSet presAssocID="{BA1D99BC-7B44-49BA-B6BC-FEF66C302DEF}" presName="LevelOneTextNode" presStyleLbl="node0" presStyleIdx="0" presStyleCnt="1">
        <dgm:presLayoutVars>
          <dgm:chPref val="3"/>
        </dgm:presLayoutVars>
      </dgm:prSet>
      <dgm:spPr/>
    </dgm:pt>
    <dgm:pt modelId="{3391C041-8180-4C64-ADBB-D2A8F306ADF8}" type="pres">
      <dgm:prSet presAssocID="{BA1D99BC-7B44-49BA-B6BC-FEF66C302DEF}" presName="level2hierChild" presStyleCnt="0"/>
      <dgm:spPr/>
    </dgm:pt>
    <dgm:pt modelId="{2E8B992F-6AFD-4B1D-B9C5-5BB815E44EF3}" type="pres">
      <dgm:prSet presAssocID="{C749BC16-A7AD-4037-BE54-9AB97BCAE52D}" presName="conn2-1" presStyleLbl="parChTrans1D2" presStyleIdx="0" presStyleCnt="2"/>
      <dgm:spPr/>
    </dgm:pt>
    <dgm:pt modelId="{B82D539E-C421-4DFD-AE77-A5C3D46A1606}" type="pres">
      <dgm:prSet presAssocID="{C749BC16-A7AD-4037-BE54-9AB97BCAE52D}" presName="connTx" presStyleLbl="parChTrans1D2" presStyleIdx="0" presStyleCnt="2"/>
      <dgm:spPr/>
    </dgm:pt>
    <dgm:pt modelId="{E06C951E-034B-4FAD-9905-071CBCCB21ED}" type="pres">
      <dgm:prSet presAssocID="{C17E8A06-8B80-406F-B318-FC6A0EA8BA25}" presName="root2" presStyleCnt="0"/>
      <dgm:spPr/>
    </dgm:pt>
    <dgm:pt modelId="{41621432-3B5F-4A7B-80B3-4C9A69E1A7D9}" type="pres">
      <dgm:prSet presAssocID="{C17E8A06-8B80-406F-B318-FC6A0EA8BA25}" presName="LevelTwoTextNode" presStyleLbl="node2" presStyleIdx="0" presStyleCnt="2" custLinFactY="-13752" custLinFactNeighborX="-3310" custLinFactNeighborY="-10000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52A9221-23CF-480E-BC62-8712F1F016E3}" type="pres">
      <dgm:prSet presAssocID="{C17E8A06-8B80-406F-B318-FC6A0EA8BA25}" presName="level3hierChild" presStyleCnt="0"/>
      <dgm:spPr/>
    </dgm:pt>
    <dgm:pt modelId="{E2E78CCB-C79E-499C-844A-C31CCE1554A2}" type="pres">
      <dgm:prSet presAssocID="{8335995D-F698-4BC4-B7F4-83BAA4126378}" presName="conn2-1" presStyleLbl="parChTrans1D2" presStyleIdx="1" presStyleCnt="2"/>
      <dgm:spPr/>
    </dgm:pt>
    <dgm:pt modelId="{384EC5FC-41F2-40C9-95C5-E5325B57C48D}" type="pres">
      <dgm:prSet presAssocID="{8335995D-F698-4BC4-B7F4-83BAA4126378}" presName="connTx" presStyleLbl="parChTrans1D2" presStyleIdx="1" presStyleCnt="2"/>
      <dgm:spPr/>
    </dgm:pt>
    <dgm:pt modelId="{35D01CC7-7DF6-4F72-BC0E-0A3F238AEAD1}" type="pres">
      <dgm:prSet presAssocID="{EEDEDA95-74A1-4287-9D54-98506DBE9EA3}" presName="root2" presStyleCnt="0"/>
      <dgm:spPr/>
    </dgm:pt>
    <dgm:pt modelId="{F165DB6E-5129-41B7-A1EB-41D5FC756814}" type="pres">
      <dgm:prSet presAssocID="{EEDEDA95-74A1-4287-9D54-98506DBE9EA3}" presName="LevelTwoTextNode" presStyleLbl="node2" presStyleIdx="1" presStyleCnt="2" custLinFactY="22257" custLinFactNeighborX="971" custLinFactNeighborY="10000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A7AB91C-2620-4B78-A15F-D95DCAE1FFFA}" type="pres">
      <dgm:prSet presAssocID="{EEDEDA95-74A1-4287-9D54-98506DBE9EA3}" presName="level3hierChild" presStyleCnt="0"/>
      <dgm:spPr/>
    </dgm:pt>
  </dgm:ptLst>
  <dgm:cxnLst>
    <dgm:cxn modelId="{BEA63EEB-7064-4D3A-866C-93294BD528F7}" type="presOf" srcId="{C749BC16-A7AD-4037-BE54-9AB97BCAE52D}" destId="{B82D539E-C421-4DFD-AE77-A5C3D46A1606}" srcOrd="1" destOrd="0" presId="urn:microsoft.com/office/officeart/2005/8/layout/hierarchy2"/>
    <dgm:cxn modelId="{DF52F6D8-018D-44D1-BDF3-76BC6F7892C3}" type="presOf" srcId="{24D89ACA-8166-4E64-B07B-633F13E8A6D5}" destId="{D06480F4-D3E3-4C7C-A491-8E58864664DC}" srcOrd="0" destOrd="0" presId="urn:microsoft.com/office/officeart/2005/8/layout/hierarchy2"/>
    <dgm:cxn modelId="{738DE0DA-1FED-43E5-92C7-61CD4BC0F174}" type="presOf" srcId="{8335995D-F698-4BC4-B7F4-83BAA4126378}" destId="{E2E78CCB-C79E-499C-844A-C31CCE1554A2}" srcOrd="0" destOrd="0" presId="urn:microsoft.com/office/officeart/2005/8/layout/hierarchy2"/>
    <dgm:cxn modelId="{298E5DBE-5E9D-4B5D-AB5C-519FC1B8B577}" type="presOf" srcId="{8335995D-F698-4BC4-B7F4-83BAA4126378}" destId="{384EC5FC-41F2-40C9-95C5-E5325B57C48D}" srcOrd="1" destOrd="0" presId="urn:microsoft.com/office/officeart/2005/8/layout/hierarchy2"/>
    <dgm:cxn modelId="{6ECA5AD1-8804-43BC-9ACF-362896941C68}" type="presOf" srcId="{C17E8A06-8B80-406F-B318-FC6A0EA8BA25}" destId="{41621432-3B5F-4A7B-80B3-4C9A69E1A7D9}" srcOrd="0" destOrd="0" presId="urn:microsoft.com/office/officeart/2005/8/layout/hierarchy2"/>
    <dgm:cxn modelId="{E52AF779-BBF7-416F-985E-CCE94C43D2DB}" type="presOf" srcId="{BA1D99BC-7B44-49BA-B6BC-FEF66C302DEF}" destId="{9835BCF2-4F0A-4E25-959B-D2C746D2189D}" srcOrd="0" destOrd="0" presId="urn:microsoft.com/office/officeart/2005/8/layout/hierarchy2"/>
    <dgm:cxn modelId="{750A42AC-C50B-410A-A377-670FA6DFD7D3}" srcId="{24D89ACA-8166-4E64-B07B-633F13E8A6D5}" destId="{BA1D99BC-7B44-49BA-B6BC-FEF66C302DEF}" srcOrd="0" destOrd="0" parTransId="{FDC21186-4907-4C2C-9346-C8080AEA2043}" sibTransId="{79D2C4B3-5E01-4014-94F0-15EA50255394}"/>
    <dgm:cxn modelId="{1C6DB065-758E-4818-8A31-40B96D200E7D}" srcId="{BA1D99BC-7B44-49BA-B6BC-FEF66C302DEF}" destId="{EEDEDA95-74A1-4287-9D54-98506DBE9EA3}" srcOrd="1" destOrd="0" parTransId="{8335995D-F698-4BC4-B7F4-83BAA4126378}" sibTransId="{9B132F26-A1EE-4022-97BE-BE76D4FB48C8}"/>
    <dgm:cxn modelId="{1D567579-7F87-4CCF-AF4A-31D13E59A93A}" type="presOf" srcId="{EEDEDA95-74A1-4287-9D54-98506DBE9EA3}" destId="{F165DB6E-5129-41B7-A1EB-41D5FC756814}" srcOrd="0" destOrd="0" presId="urn:microsoft.com/office/officeart/2005/8/layout/hierarchy2"/>
    <dgm:cxn modelId="{1E2BCCCC-0603-4C5A-B83D-D711DFACE2FD}" type="presOf" srcId="{C749BC16-A7AD-4037-BE54-9AB97BCAE52D}" destId="{2E8B992F-6AFD-4B1D-B9C5-5BB815E44EF3}" srcOrd="0" destOrd="0" presId="urn:microsoft.com/office/officeart/2005/8/layout/hierarchy2"/>
    <dgm:cxn modelId="{8F2B2EA9-D184-47A4-B6CB-CA88A39744D9}" srcId="{BA1D99BC-7B44-49BA-B6BC-FEF66C302DEF}" destId="{C17E8A06-8B80-406F-B318-FC6A0EA8BA25}" srcOrd="0" destOrd="0" parTransId="{C749BC16-A7AD-4037-BE54-9AB97BCAE52D}" sibTransId="{36047D92-4915-40A2-A263-A87A651B0815}"/>
    <dgm:cxn modelId="{D0E586CB-C009-4D99-B6AD-D373F00C730B}" type="presParOf" srcId="{D06480F4-D3E3-4C7C-A491-8E58864664DC}" destId="{D35A7E09-914F-4461-92FA-8D1A1EE88652}" srcOrd="0" destOrd="0" presId="urn:microsoft.com/office/officeart/2005/8/layout/hierarchy2"/>
    <dgm:cxn modelId="{217C55E4-DE22-465E-A882-C813D005FA0F}" type="presParOf" srcId="{D35A7E09-914F-4461-92FA-8D1A1EE88652}" destId="{9835BCF2-4F0A-4E25-959B-D2C746D2189D}" srcOrd="0" destOrd="0" presId="urn:microsoft.com/office/officeart/2005/8/layout/hierarchy2"/>
    <dgm:cxn modelId="{5BDA3AC1-B95B-49AF-A123-0AD7836FB477}" type="presParOf" srcId="{D35A7E09-914F-4461-92FA-8D1A1EE88652}" destId="{3391C041-8180-4C64-ADBB-D2A8F306ADF8}" srcOrd="1" destOrd="0" presId="urn:microsoft.com/office/officeart/2005/8/layout/hierarchy2"/>
    <dgm:cxn modelId="{FC37AB8E-2474-4B46-A5E3-C2152A59EEE5}" type="presParOf" srcId="{3391C041-8180-4C64-ADBB-D2A8F306ADF8}" destId="{2E8B992F-6AFD-4B1D-B9C5-5BB815E44EF3}" srcOrd="0" destOrd="0" presId="urn:microsoft.com/office/officeart/2005/8/layout/hierarchy2"/>
    <dgm:cxn modelId="{F2A83D66-CA86-437C-A0C0-14C7D27BFA44}" type="presParOf" srcId="{2E8B992F-6AFD-4B1D-B9C5-5BB815E44EF3}" destId="{B82D539E-C421-4DFD-AE77-A5C3D46A1606}" srcOrd="0" destOrd="0" presId="urn:microsoft.com/office/officeart/2005/8/layout/hierarchy2"/>
    <dgm:cxn modelId="{AE187F84-A734-451E-A047-7DF92BFBAF1E}" type="presParOf" srcId="{3391C041-8180-4C64-ADBB-D2A8F306ADF8}" destId="{E06C951E-034B-4FAD-9905-071CBCCB21ED}" srcOrd="1" destOrd="0" presId="urn:microsoft.com/office/officeart/2005/8/layout/hierarchy2"/>
    <dgm:cxn modelId="{6C7979FA-5707-4AD8-8A12-6D9681942ED9}" type="presParOf" srcId="{E06C951E-034B-4FAD-9905-071CBCCB21ED}" destId="{41621432-3B5F-4A7B-80B3-4C9A69E1A7D9}" srcOrd="0" destOrd="0" presId="urn:microsoft.com/office/officeart/2005/8/layout/hierarchy2"/>
    <dgm:cxn modelId="{138F20DA-6D49-42FD-AF81-CC6CBECE2E28}" type="presParOf" srcId="{E06C951E-034B-4FAD-9905-071CBCCB21ED}" destId="{652A9221-23CF-480E-BC62-8712F1F016E3}" srcOrd="1" destOrd="0" presId="urn:microsoft.com/office/officeart/2005/8/layout/hierarchy2"/>
    <dgm:cxn modelId="{6F335F46-0C76-4614-BE05-AD484DA118A1}" type="presParOf" srcId="{3391C041-8180-4C64-ADBB-D2A8F306ADF8}" destId="{E2E78CCB-C79E-499C-844A-C31CCE1554A2}" srcOrd="2" destOrd="0" presId="urn:microsoft.com/office/officeart/2005/8/layout/hierarchy2"/>
    <dgm:cxn modelId="{FC6529F4-4E8C-4976-B6FB-B54347AE4511}" type="presParOf" srcId="{E2E78CCB-C79E-499C-844A-C31CCE1554A2}" destId="{384EC5FC-41F2-40C9-95C5-E5325B57C48D}" srcOrd="0" destOrd="0" presId="urn:microsoft.com/office/officeart/2005/8/layout/hierarchy2"/>
    <dgm:cxn modelId="{F6DD4107-D616-4A9C-A3B6-AD9D96FF6A88}" type="presParOf" srcId="{3391C041-8180-4C64-ADBB-D2A8F306ADF8}" destId="{35D01CC7-7DF6-4F72-BC0E-0A3F238AEAD1}" srcOrd="3" destOrd="0" presId="urn:microsoft.com/office/officeart/2005/8/layout/hierarchy2"/>
    <dgm:cxn modelId="{0C1EF6E6-ED38-4468-BED2-444499C0E597}" type="presParOf" srcId="{35D01CC7-7DF6-4F72-BC0E-0A3F238AEAD1}" destId="{F165DB6E-5129-41B7-A1EB-41D5FC756814}" srcOrd="0" destOrd="0" presId="urn:microsoft.com/office/officeart/2005/8/layout/hierarchy2"/>
    <dgm:cxn modelId="{938D4B10-FBE3-409E-9956-5613F96743CC}" type="presParOf" srcId="{35D01CC7-7DF6-4F72-BC0E-0A3F238AEAD1}" destId="{7A7AB91C-2620-4B78-A15F-D95DCAE1FFFA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6503FAE-5DA1-44C4-97D6-A7412AE23E88}">
      <dsp:nvSpPr>
        <dsp:cNvPr id="0" name=""/>
        <dsp:cNvSpPr/>
      </dsp:nvSpPr>
      <dsp:spPr>
        <a:xfrm>
          <a:off x="232395" y="1862928"/>
          <a:ext cx="3235337" cy="16176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200" kern="1200" dirty="0" smtClean="0"/>
            <a:t>svalovina</a:t>
          </a:r>
          <a:endParaRPr lang="cs-CZ" sz="5200" kern="1200" dirty="0"/>
        </a:p>
      </dsp:txBody>
      <dsp:txXfrm>
        <a:off x="232395" y="1862928"/>
        <a:ext cx="3235337" cy="1617668"/>
      </dsp:txXfrm>
    </dsp:sp>
    <dsp:sp modelId="{FBF2A47C-BB00-44EA-956B-B78F9338234F}">
      <dsp:nvSpPr>
        <dsp:cNvPr id="0" name=""/>
        <dsp:cNvSpPr/>
      </dsp:nvSpPr>
      <dsp:spPr>
        <a:xfrm rot="18289469">
          <a:off x="2981709" y="1714356"/>
          <a:ext cx="2266180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2266180" y="2724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800" kern="1200"/>
        </a:p>
      </dsp:txBody>
      <dsp:txXfrm rot="18289469">
        <a:off x="4058145" y="1684948"/>
        <a:ext cx="113309" cy="113309"/>
      </dsp:txXfrm>
    </dsp:sp>
    <dsp:sp modelId="{97AB3362-5E62-4A33-B088-73A25D06ECAA}">
      <dsp:nvSpPr>
        <dsp:cNvPr id="0" name=""/>
        <dsp:cNvSpPr/>
      </dsp:nvSpPr>
      <dsp:spPr>
        <a:xfrm>
          <a:off x="4761867" y="2609"/>
          <a:ext cx="3235337" cy="16176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200" kern="1200" dirty="0" smtClean="0">
              <a:solidFill>
                <a:srgbClr val="FFFF00"/>
              </a:solidFill>
              <a:hlinkClick xmlns:r="http://schemas.openxmlformats.org/officeDocument/2006/relationships" r:id="" action="ppaction://hlinksldjump"/>
            </a:rPr>
            <a:t>Hladká</a:t>
          </a:r>
          <a:endParaRPr lang="cs-CZ" sz="5200" kern="1200" dirty="0">
            <a:solidFill>
              <a:srgbClr val="FFFF00"/>
            </a:solidFill>
          </a:endParaRPr>
        </a:p>
      </dsp:txBody>
      <dsp:txXfrm>
        <a:off x="4761867" y="2609"/>
        <a:ext cx="3235337" cy="1617668"/>
      </dsp:txXfrm>
    </dsp:sp>
    <dsp:sp modelId="{D1471A9D-ABF6-457A-9498-A4694DCEC0CD}">
      <dsp:nvSpPr>
        <dsp:cNvPr id="0" name=""/>
        <dsp:cNvSpPr/>
      </dsp:nvSpPr>
      <dsp:spPr>
        <a:xfrm>
          <a:off x="3467732" y="2644516"/>
          <a:ext cx="1294134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294134" y="2724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082446" y="2639409"/>
        <a:ext cx="64706" cy="64706"/>
      </dsp:txXfrm>
    </dsp:sp>
    <dsp:sp modelId="{DF0D361F-0933-42F2-822F-28AF291D2ACE}">
      <dsp:nvSpPr>
        <dsp:cNvPr id="0" name=""/>
        <dsp:cNvSpPr/>
      </dsp:nvSpPr>
      <dsp:spPr>
        <a:xfrm>
          <a:off x="4761867" y="1862928"/>
          <a:ext cx="3235337" cy="16176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200" kern="1200" dirty="0" smtClean="0">
              <a:hlinkClick xmlns:r="http://schemas.openxmlformats.org/officeDocument/2006/relationships" r:id="" action="ppaction://hlinksldjump"/>
            </a:rPr>
            <a:t>Kosterní</a:t>
          </a:r>
          <a:endParaRPr lang="cs-CZ" sz="5200" kern="1200" dirty="0"/>
        </a:p>
      </dsp:txBody>
      <dsp:txXfrm>
        <a:off x="4761867" y="1862928"/>
        <a:ext cx="3235337" cy="1617668"/>
      </dsp:txXfrm>
    </dsp:sp>
    <dsp:sp modelId="{E1328D31-14E8-4705-AC81-499ACC8AB5F1}">
      <dsp:nvSpPr>
        <dsp:cNvPr id="0" name=""/>
        <dsp:cNvSpPr/>
      </dsp:nvSpPr>
      <dsp:spPr>
        <a:xfrm rot="3310531">
          <a:off x="2981709" y="3574675"/>
          <a:ext cx="2266180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2266180" y="2724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800" kern="1200"/>
        </a:p>
      </dsp:txBody>
      <dsp:txXfrm rot="3310531">
        <a:off x="4058145" y="3545267"/>
        <a:ext cx="113309" cy="113309"/>
      </dsp:txXfrm>
    </dsp:sp>
    <dsp:sp modelId="{994142B9-2EBD-473A-9BB8-D2E6E86DF795}">
      <dsp:nvSpPr>
        <dsp:cNvPr id="0" name=""/>
        <dsp:cNvSpPr/>
      </dsp:nvSpPr>
      <dsp:spPr>
        <a:xfrm>
          <a:off x="4761867" y="3723247"/>
          <a:ext cx="3235337" cy="16176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200" kern="1200" dirty="0" smtClean="0">
              <a:hlinkClick xmlns:r="http://schemas.openxmlformats.org/officeDocument/2006/relationships" r:id="" action="ppaction://hlinksldjump"/>
            </a:rPr>
            <a:t>Srdeční = myokard</a:t>
          </a:r>
          <a:endParaRPr lang="cs-CZ" sz="5200" kern="1200" dirty="0"/>
        </a:p>
      </dsp:txBody>
      <dsp:txXfrm>
        <a:off x="4761867" y="3723247"/>
        <a:ext cx="3235337" cy="1617668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835BCF2-4F0A-4E25-959B-D2C746D2189D}">
      <dsp:nvSpPr>
        <dsp:cNvPr id="0" name=""/>
        <dsp:cNvSpPr/>
      </dsp:nvSpPr>
      <dsp:spPr>
        <a:xfrm>
          <a:off x="1873" y="2014692"/>
          <a:ext cx="1681189" cy="8405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ZDROJ ENERGIE</a:t>
          </a:r>
          <a:endParaRPr lang="cs-CZ" sz="2200" kern="1200" dirty="0"/>
        </a:p>
      </dsp:txBody>
      <dsp:txXfrm>
        <a:off x="1873" y="2014692"/>
        <a:ext cx="1681189" cy="840594"/>
      </dsp:txXfrm>
    </dsp:sp>
    <dsp:sp modelId="{2E8B992F-6AFD-4B1D-B9C5-5BB815E44EF3}">
      <dsp:nvSpPr>
        <dsp:cNvPr id="0" name=""/>
        <dsp:cNvSpPr/>
      </dsp:nvSpPr>
      <dsp:spPr>
        <a:xfrm rot="17591683">
          <a:off x="1208415" y="1699687"/>
          <a:ext cx="1566121" cy="31069"/>
        </a:xfrm>
        <a:custGeom>
          <a:avLst/>
          <a:gdLst/>
          <a:ahLst/>
          <a:cxnLst/>
          <a:rect l="0" t="0" r="0" b="0"/>
          <a:pathLst>
            <a:path>
              <a:moveTo>
                <a:pt x="0" y="15534"/>
              </a:moveTo>
              <a:lnTo>
                <a:pt x="1566121" y="1553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7591683">
        <a:off x="1952323" y="1676068"/>
        <a:ext cx="78306" cy="78306"/>
      </dsp:txXfrm>
    </dsp:sp>
    <dsp:sp modelId="{41621432-3B5F-4A7B-80B3-4C9A69E1A7D9}">
      <dsp:nvSpPr>
        <dsp:cNvPr id="0" name=""/>
        <dsp:cNvSpPr/>
      </dsp:nvSpPr>
      <dsp:spPr>
        <a:xfrm>
          <a:off x="2299890" y="575157"/>
          <a:ext cx="1681189" cy="8405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okamžitý =</a:t>
          </a:r>
          <a:r>
            <a:rPr lang="cs-CZ" sz="2200" kern="1200" dirty="0" smtClean="0">
              <a:latin typeface="Tahoma"/>
              <a:ea typeface="Tahoma"/>
              <a:cs typeface="Tahoma"/>
            </a:rPr>
            <a:t>˃ GLUKÓZA</a:t>
          </a:r>
          <a:endParaRPr lang="cs-CZ" sz="2200" kern="1200" dirty="0"/>
        </a:p>
      </dsp:txBody>
      <dsp:txXfrm>
        <a:off x="2299890" y="575157"/>
        <a:ext cx="1681189" cy="840594"/>
      </dsp:txXfrm>
    </dsp:sp>
    <dsp:sp modelId="{E2E78CCB-C79E-499C-844A-C31CCE1554A2}">
      <dsp:nvSpPr>
        <dsp:cNvPr id="0" name=""/>
        <dsp:cNvSpPr/>
      </dsp:nvSpPr>
      <dsp:spPr>
        <a:xfrm rot="3956971">
          <a:off x="1192898" y="3174968"/>
          <a:ext cx="1654675" cy="31069"/>
        </a:xfrm>
        <a:custGeom>
          <a:avLst/>
          <a:gdLst/>
          <a:ahLst/>
          <a:cxnLst/>
          <a:rect l="0" t="0" r="0" b="0"/>
          <a:pathLst>
            <a:path>
              <a:moveTo>
                <a:pt x="0" y="15534"/>
              </a:moveTo>
              <a:lnTo>
                <a:pt x="1654675" y="1553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3956971">
        <a:off x="1978869" y="3149136"/>
        <a:ext cx="82733" cy="82733"/>
      </dsp:txXfrm>
    </dsp:sp>
    <dsp:sp modelId="{F165DB6E-5129-41B7-A1EB-41D5FC756814}">
      <dsp:nvSpPr>
        <dsp:cNvPr id="0" name=""/>
        <dsp:cNvSpPr/>
      </dsp:nvSpPr>
      <dsp:spPr>
        <a:xfrm>
          <a:off x="2357410" y="3525719"/>
          <a:ext cx="1681189" cy="8405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zásobní =</a:t>
          </a:r>
          <a:r>
            <a:rPr lang="cs-CZ" sz="2200" kern="1200" dirty="0" smtClean="0">
              <a:latin typeface="Tahoma"/>
              <a:ea typeface="Tahoma"/>
              <a:cs typeface="Tahoma"/>
            </a:rPr>
            <a:t>˃ GLYKOGEN</a:t>
          </a:r>
          <a:endParaRPr lang="cs-CZ" sz="2200" kern="1200" dirty="0"/>
        </a:p>
      </dsp:txBody>
      <dsp:txXfrm>
        <a:off x="2357410" y="3525719"/>
        <a:ext cx="1681189" cy="8405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D3B1-3314-495E-B8C0-4F0C3A3600C5}" type="datetimeFigureOut">
              <a:rPr lang="cs-CZ" smtClean="0"/>
              <a:t>25.2.2011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F3978-5E4D-4ACD-B724-C304F7A2AA5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D3B1-3314-495E-B8C0-4F0C3A3600C5}" type="datetimeFigureOut">
              <a:rPr lang="cs-CZ" smtClean="0"/>
              <a:t>25.2.2011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F3978-5E4D-4ACD-B724-C304F7A2AA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D3B1-3314-495E-B8C0-4F0C3A3600C5}" type="datetimeFigureOut">
              <a:rPr lang="cs-CZ" smtClean="0"/>
              <a:t>25.2.2011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F3978-5E4D-4ACD-B724-C304F7A2AA5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D3B1-3314-495E-B8C0-4F0C3A3600C5}" type="datetimeFigureOut">
              <a:rPr lang="cs-CZ" smtClean="0"/>
              <a:t>25.2.2011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F3978-5E4D-4ACD-B724-C304F7A2AA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D3B1-3314-495E-B8C0-4F0C3A3600C5}" type="datetimeFigureOut">
              <a:rPr lang="cs-CZ" smtClean="0"/>
              <a:t>25.2.2011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F3978-5E4D-4ACD-B724-C304F7A2AA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D3B1-3314-495E-B8C0-4F0C3A3600C5}" type="datetimeFigureOut">
              <a:rPr lang="cs-CZ" smtClean="0"/>
              <a:t>25.2.2011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F3978-5E4D-4ACD-B724-C304F7A2AA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D3B1-3314-495E-B8C0-4F0C3A3600C5}" type="datetimeFigureOut">
              <a:rPr lang="cs-CZ" smtClean="0"/>
              <a:t>25.2.2011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F3978-5E4D-4ACD-B724-C304F7A2AA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D3B1-3314-495E-B8C0-4F0C3A3600C5}" type="datetimeFigureOut">
              <a:rPr lang="cs-CZ" smtClean="0"/>
              <a:t>25.2.2011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F3978-5E4D-4ACD-B724-C304F7A2AA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D3B1-3314-495E-B8C0-4F0C3A3600C5}" type="datetimeFigureOut">
              <a:rPr lang="cs-CZ" smtClean="0"/>
              <a:t>25.2.2011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6AF3978-5E4D-4ACD-B724-C304F7A2AA5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D3B1-3314-495E-B8C0-4F0C3A3600C5}" type="datetimeFigureOut">
              <a:rPr lang="cs-CZ" smtClean="0"/>
              <a:t>25.2.2011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F3978-5E4D-4ACD-B724-C304F7A2AA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D3B1-3314-495E-B8C0-4F0C3A3600C5}" type="datetimeFigureOut">
              <a:rPr lang="cs-CZ" smtClean="0"/>
              <a:t>25.2.2011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F3978-5E4D-4ACD-B724-C304F7A2AA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E64D3B1-3314-495E-B8C0-4F0C3A3600C5}" type="datetimeFigureOut">
              <a:rPr lang="cs-CZ" smtClean="0"/>
              <a:t>25.2.2011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6AF3978-5E4D-4ACD-B724-C304F7A2AA52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1124744"/>
            <a:ext cx="7851648" cy="18288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Svalová soustava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cs-CZ" dirty="0" smtClean="0"/>
              <a:t>Funkce - spolu s kosterní soustavou umožňuje pohyb</a:t>
            </a:r>
          </a:p>
          <a:p>
            <a:pPr algn="l"/>
            <a:r>
              <a:rPr lang="cs-CZ" dirty="0" smtClean="0"/>
              <a:t>	</a:t>
            </a:r>
            <a:r>
              <a:rPr lang="cs-CZ" dirty="0" smtClean="0"/>
              <a:t>  - pohyb potravy v trávicí soustavě</a:t>
            </a:r>
          </a:p>
          <a:p>
            <a:pPr algn="l"/>
            <a:r>
              <a:rPr lang="cs-CZ" dirty="0" smtClean="0"/>
              <a:t>	</a:t>
            </a:r>
            <a:r>
              <a:rPr lang="cs-CZ" dirty="0" smtClean="0"/>
              <a:t>  - vyztužení stěny cév…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Typy svaloviny:</a:t>
            </a:r>
            <a:endParaRPr lang="cs-CZ" dirty="0">
              <a:solidFill>
                <a:srgbClr val="FFFF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981075"/>
          <a:ext cx="8229600" cy="5343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FFFF00"/>
                </a:solidFill>
                <a:hlinkClick r:id="rId3" action="ppaction://hlinksldjump"/>
              </a:rPr>
              <a:t>Kosterní svalovina:</a:t>
            </a:r>
            <a:endParaRPr lang="cs-CZ" dirty="0">
              <a:solidFill>
                <a:srgbClr val="FFFF0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467544" y="1556792"/>
            <a:ext cx="3958416" cy="4797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1556792"/>
            <a:ext cx="4038600" cy="479813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200000"/>
              </a:lnSpc>
              <a:buNone/>
            </a:pPr>
            <a:r>
              <a:rPr lang="cs-CZ" dirty="0" smtClean="0">
                <a:solidFill>
                  <a:srgbClr val="FFFF00"/>
                </a:solidFill>
              </a:rPr>
              <a:t>= </a:t>
            </a:r>
            <a:r>
              <a:rPr lang="cs-CZ" sz="3200" dirty="0" smtClean="0">
                <a:solidFill>
                  <a:srgbClr val="FFFF00"/>
                </a:solidFill>
                <a:latin typeface="+mj-lt"/>
              </a:rPr>
              <a:t>příčně pruhovaná</a:t>
            </a:r>
          </a:p>
          <a:p>
            <a:pPr>
              <a:lnSpc>
                <a:spcPct val="200000"/>
              </a:lnSpc>
            </a:pPr>
            <a:r>
              <a:rPr lang="cs-CZ" sz="3200" dirty="0" smtClean="0">
                <a:latin typeface="+mj-lt"/>
              </a:rPr>
              <a:t>Upíná se na kostru =</a:t>
            </a:r>
            <a:r>
              <a:rPr lang="cs-CZ" sz="3200" dirty="0" smtClean="0">
                <a:latin typeface="+mj-lt"/>
                <a:ea typeface="Tahoma"/>
                <a:cs typeface="Tahoma"/>
              </a:rPr>
              <a:t>˃ pohyb</a:t>
            </a:r>
            <a:endParaRPr lang="cs-CZ" sz="3200" dirty="0" smtClean="0">
              <a:latin typeface="+mj-lt"/>
            </a:endParaRPr>
          </a:p>
          <a:p>
            <a:pPr>
              <a:lnSpc>
                <a:spcPct val="200000"/>
              </a:lnSpc>
            </a:pPr>
            <a:r>
              <a:rPr lang="cs-CZ" sz="3200" dirty="0" smtClean="0">
                <a:latin typeface="+mj-lt"/>
              </a:rPr>
              <a:t>Ovládána vůlí</a:t>
            </a:r>
          </a:p>
          <a:p>
            <a:pPr>
              <a:lnSpc>
                <a:spcPct val="200000"/>
              </a:lnSpc>
            </a:pPr>
            <a:r>
              <a:rPr lang="cs-CZ" sz="3200" dirty="0" smtClean="0">
                <a:latin typeface="+mj-lt"/>
              </a:rPr>
              <a:t>Unavitelná </a:t>
            </a:r>
          </a:p>
          <a:p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rgbClr val="FFFF00"/>
                </a:solidFill>
                <a:hlinkClick r:id="rId3" action="ppaction://hlinksldjump"/>
              </a:rPr>
              <a:t>Hladká svalovina:</a:t>
            </a:r>
            <a:endParaRPr lang="cs-CZ" dirty="0">
              <a:solidFill>
                <a:srgbClr val="FFFF0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505883" y="1196752"/>
            <a:ext cx="3941234" cy="5158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1196752"/>
            <a:ext cx="4038600" cy="5158173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cs-CZ" sz="3200" dirty="0" smtClean="0">
                <a:latin typeface="+mj-lt"/>
              </a:rPr>
              <a:t>Není ovladatelná vůlí</a:t>
            </a:r>
          </a:p>
          <a:p>
            <a:pPr>
              <a:lnSpc>
                <a:spcPct val="200000"/>
              </a:lnSpc>
            </a:pPr>
            <a:r>
              <a:rPr lang="cs-CZ" sz="3200" dirty="0" smtClean="0">
                <a:latin typeface="+mj-lt"/>
              </a:rPr>
              <a:t>Není unavitelná</a:t>
            </a:r>
          </a:p>
          <a:p>
            <a:pPr>
              <a:lnSpc>
                <a:spcPct val="200000"/>
              </a:lnSpc>
            </a:pPr>
            <a:r>
              <a:rPr lang="cs-CZ" sz="3200" dirty="0" smtClean="0">
                <a:latin typeface="+mj-lt"/>
              </a:rPr>
              <a:t>V kůži, ve stěně cév, ve vnitřních orgánech</a:t>
            </a:r>
            <a:endParaRPr lang="cs-CZ" sz="3200" dirty="0">
              <a:latin typeface="+mj-lt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rgbClr val="FFFF00"/>
                </a:solidFill>
                <a:hlinkClick r:id="rId3" action="ppaction://hlinksldjump"/>
              </a:rPr>
              <a:t>Srdeční svalovina = myokard</a:t>
            </a:r>
            <a:endParaRPr lang="cs-CZ" dirty="0">
              <a:solidFill>
                <a:srgbClr val="FFFF00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457200" y="1268760"/>
            <a:ext cx="4038600" cy="5026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1268760"/>
            <a:ext cx="4038600" cy="5086165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cs-CZ" sz="3200" dirty="0" smtClean="0">
                <a:latin typeface="+mj-lt"/>
              </a:rPr>
              <a:t>Propojené buňky</a:t>
            </a:r>
          </a:p>
          <a:p>
            <a:pPr>
              <a:lnSpc>
                <a:spcPct val="200000"/>
              </a:lnSpc>
            </a:pPr>
            <a:r>
              <a:rPr lang="cs-CZ" sz="3200" dirty="0" smtClean="0">
                <a:latin typeface="+mj-lt"/>
              </a:rPr>
              <a:t>Nelze ovládat vůlí</a:t>
            </a:r>
          </a:p>
          <a:p>
            <a:pPr>
              <a:lnSpc>
                <a:spcPct val="200000"/>
              </a:lnSpc>
            </a:pPr>
            <a:r>
              <a:rPr lang="cs-CZ" sz="3200" dirty="0" smtClean="0">
                <a:latin typeface="+mj-lt"/>
              </a:rPr>
              <a:t>Není unavitelná</a:t>
            </a:r>
            <a:endParaRPr lang="cs-CZ" sz="3200" dirty="0">
              <a:latin typeface="+mj-lt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864096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Energie svalu: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268760"/>
            <a:ext cx="4038600" cy="5086165"/>
          </a:xfrm>
        </p:spPr>
        <p:txBody>
          <a:bodyPr/>
          <a:lstStyle/>
          <a:p>
            <a:pPr>
              <a:buNone/>
            </a:pPr>
            <a:r>
              <a:rPr lang="cs-CZ" b="1" dirty="0" smtClean="0">
                <a:solidFill>
                  <a:srgbClr val="92D050"/>
                </a:solidFill>
              </a:rPr>
              <a:t>zpracování energie =</a:t>
            </a:r>
            <a:r>
              <a:rPr lang="cs-CZ" b="1" dirty="0" smtClean="0">
                <a:solidFill>
                  <a:srgbClr val="92D050"/>
                </a:solidFill>
                <a:latin typeface="Tahoma"/>
                <a:ea typeface="Tahoma"/>
                <a:cs typeface="Tahoma"/>
              </a:rPr>
              <a:t>˃</a:t>
            </a:r>
          </a:p>
          <a:p>
            <a:pPr>
              <a:buNone/>
            </a:pPr>
            <a:endParaRPr lang="cs-CZ" b="1" dirty="0" smtClean="0">
              <a:solidFill>
                <a:srgbClr val="92D050"/>
              </a:solidFill>
              <a:latin typeface="Tahoma"/>
              <a:ea typeface="Tahoma"/>
              <a:cs typeface="Tahoma"/>
            </a:endParaRPr>
          </a:p>
          <a:p>
            <a:r>
              <a:rPr lang="cs-CZ" b="1" dirty="0" smtClean="0">
                <a:solidFill>
                  <a:srgbClr val="FFFF00"/>
                </a:solidFill>
                <a:latin typeface="Tahoma"/>
                <a:ea typeface="Tahoma"/>
                <a:cs typeface="Tahoma"/>
              </a:rPr>
              <a:t>S dostatkem kyslíku </a:t>
            </a:r>
            <a:r>
              <a:rPr lang="cs-CZ" dirty="0" smtClean="0"/>
              <a:t>=</a:t>
            </a:r>
            <a:r>
              <a:rPr lang="cs-CZ" dirty="0" smtClean="0">
                <a:latin typeface="Tahoma"/>
                <a:ea typeface="Tahoma"/>
                <a:cs typeface="Tahoma"/>
              </a:rPr>
              <a:t>˃ OXID UHLIČITÝ + VODA + VELKÉ MNOŽSTVÍ ENERGIE</a:t>
            </a:r>
          </a:p>
          <a:p>
            <a:pPr>
              <a:buNone/>
            </a:pPr>
            <a:endParaRPr lang="cs-CZ" dirty="0" smtClean="0">
              <a:latin typeface="Tahoma"/>
              <a:ea typeface="Tahoma"/>
              <a:cs typeface="Tahoma"/>
            </a:endParaRPr>
          </a:p>
          <a:p>
            <a:r>
              <a:rPr lang="cs-CZ" b="1" dirty="0" smtClean="0">
                <a:solidFill>
                  <a:srgbClr val="FFFF00"/>
                </a:solidFill>
                <a:latin typeface="Tahoma"/>
                <a:ea typeface="Tahoma"/>
                <a:cs typeface="Tahoma"/>
              </a:rPr>
              <a:t>S nedostatkem kyslíku </a:t>
            </a:r>
            <a:r>
              <a:rPr lang="cs-CZ" dirty="0" smtClean="0"/>
              <a:t>=</a:t>
            </a:r>
            <a:r>
              <a:rPr lang="cs-CZ" dirty="0" smtClean="0">
                <a:latin typeface="Tahoma"/>
                <a:ea typeface="Tahoma"/>
                <a:cs typeface="Tahoma"/>
              </a:rPr>
              <a:t>˃ KYSELINA MLÉČNÁ + MALÉ MNOŽSTVÍ ENERGIE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2"/>
          </p:nvPr>
        </p:nvGraphicFramePr>
        <p:xfrm>
          <a:off x="4648200" y="1484784"/>
          <a:ext cx="4038600" cy="4869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Rozdělení kosterních svalů: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4038600" cy="5014157"/>
          </a:xfrm>
        </p:spPr>
        <p:txBody>
          <a:bodyPr/>
          <a:lstStyle/>
          <a:p>
            <a:pPr algn="ctr">
              <a:buNone/>
            </a:pPr>
            <a:r>
              <a:rPr lang="cs-CZ" sz="3200" b="1" dirty="0" smtClean="0">
                <a:solidFill>
                  <a:srgbClr val="FFFF00"/>
                </a:solidFill>
              </a:rPr>
              <a:t>Podle funkce:</a:t>
            </a:r>
          </a:p>
          <a:p>
            <a:pPr>
              <a:lnSpc>
                <a:spcPct val="150000"/>
              </a:lnSpc>
            </a:pPr>
            <a:r>
              <a:rPr lang="cs-CZ" sz="3200" dirty="0" smtClean="0"/>
              <a:t>Natahovače a ohýbače</a:t>
            </a:r>
          </a:p>
          <a:p>
            <a:pPr>
              <a:lnSpc>
                <a:spcPct val="150000"/>
              </a:lnSpc>
            </a:pPr>
            <a:r>
              <a:rPr lang="cs-CZ" sz="3200" dirty="0" smtClean="0"/>
              <a:t>Přitahovače a odtahovače</a:t>
            </a:r>
          </a:p>
          <a:p>
            <a:pPr>
              <a:lnSpc>
                <a:spcPct val="150000"/>
              </a:lnSpc>
            </a:pPr>
            <a:r>
              <a:rPr lang="cs-CZ" sz="3200" dirty="0" smtClean="0"/>
              <a:t>Rotační svaly</a:t>
            </a:r>
            <a:endParaRPr lang="cs-CZ" sz="3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038600" cy="494214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3200" b="1" dirty="0" smtClean="0">
                <a:solidFill>
                  <a:srgbClr val="FFFF00"/>
                </a:solidFill>
              </a:rPr>
              <a:t>Podle </a:t>
            </a:r>
            <a:r>
              <a:rPr lang="cs-CZ" sz="3200" b="1" dirty="0" smtClean="0">
                <a:solidFill>
                  <a:srgbClr val="FFFF00"/>
                </a:solidFill>
              </a:rPr>
              <a:t>tvaru:</a:t>
            </a:r>
          </a:p>
          <a:p>
            <a:pPr>
              <a:lnSpc>
                <a:spcPct val="150000"/>
              </a:lnSpc>
            </a:pPr>
            <a:r>
              <a:rPr lang="cs-CZ" sz="3200" dirty="0" smtClean="0"/>
              <a:t>Ploché</a:t>
            </a:r>
          </a:p>
          <a:p>
            <a:pPr>
              <a:lnSpc>
                <a:spcPct val="150000"/>
              </a:lnSpc>
            </a:pPr>
            <a:r>
              <a:rPr lang="cs-CZ" sz="3200" dirty="0" smtClean="0"/>
              <a:t>Krátké</a:t>
            </a:r>
          </a:p>
          <a:p>
            <a:pPr>
              <a:lnSpc>
                <a:spcPct val="150000"/>
              </a:lnSpc>
            </a:pPr>
            <a:r>
              <a:rPr lang="cs-CZ" sz="3200" dirty="0" smtClean="0"/>
              <a:t>Dlouhé </a:t>
            </a:r>
          </a:p>
          <a:p>
            <a:pPr>
              <a:lnSpc>
                <a:spcPct val="150000"/>
              </a:lnSpc>
            </a:pPr>
            <a:r>
              <a:rPr lang="cs-CZ" sz="3200" dirty="0" smtClean="0"/>
              <a:t>kruhové</a:t>
            </a:r>
            <a:endParaRPr lang="cs-CZ" sz="3200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780696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Stavba svalu:</a:t>
            </a:r>
            <a:endParaRPr lang="cs-CZ" dirty="0">
              <a:solidFill>
                <a:srgbClr val="FFFF00"/>
              </a:solidFill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196752"/>
            <a:ext cx="6688836" cy="4916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Svaly kmene tělního zezadu: </a:t>
            </a:r>
            <a:endParaRPr lang="cs-CZ" dirty="0">
              <a:solidFill>
                <a:srgbClr val="FFFF00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908720"/>
            <a:ext cx="5154930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Svaly kmene tělního </a:t>
            </a:r>
            <a:r>
              <a:rPr lang="cs-CZ" dirty="0" smtClean="0">
                <a:solidFill>
                  <a:srgbClr val="FFFF00"/>
                </a:solidFill>
              </a:rPr>
              <a:t>zepředu</a:t>
            </a:r>
            <a:r>
              <a:rPr lang="cs-CZ" dirty="0" smtClean="0">
                <a:solidFill>
                  <a:srgbClr val="FFFF00"/>
                </a:solidFill>
              </a:rPr>
              <a:t>: </a:t>
            </a:r>
            <a:endParaRPr lang="cs-CZ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980728"/>
            <a:ext cx="4824536" cy="5555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70868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Svaly horní končetiny:</a:t>
            </a:r>
            <a:endParaRPr lang="cs-CZ" dirty="0">
              <a:solidFill>
                <a:srgbClr val="FFFF00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90299" y="1052513"/>
            <a:ext cx="4163401" cy="527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Svaly dolní končetiny:</a:t>
            </a:r>
            <a:endParaRPr lang="cs-CZ" dirty="0">
              <a:solidFill>
                <a:srgbClr val="FFFF00"/>
              </a:solidFill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1052736"/>
            <a:ext cx="4668012" cy="5374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864096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Zdroje: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99856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PAEDDR. ČERNÍK, Vladimír; PROF. RNDR. BIČÍK, CSC., Vítězslav; RNDR. MARTINEC, CSC., Zdeněk. </a:t>
            </a:r>
            <a:r>
              <a:rPr lang="cs-CZ" i="1" dirty="0" smtClean="0"/>
              <a:t>Přírodopis 3 : Biologie člověka se základy etologie a genetiky</a:t>
            </a:r>
            <a:r>
              <a:rPr lang="cs-CZ" dirty="0" smtClean="0"/>
              <a:t>. 1. Praha : SPN - pedagogické nakladatelství, 1998. 80 s. ISBN 80-85937-97-2.</a:t>
            </a:r>
          </a:p>
          <a:p>
            <a:endParaRPr lang="cs-CZ" dirty="0" smtClean="0"/>
          </a:p>
          <a:p>
            <a:r>
              <a:rPr lang="cs-CZ" dirty="0" smtClean="0"/>
              <a:t>MGR. VANEČKOVÁ, Ivana; RNDR. SKÝBOVÁ, Jana; MGR. MARKVARTOVÁ, </a:t>
            </a:r>
            <a:r>
              <a:rPr lang="cs-CZ" dirty="0" err="1" smtClean="0"/>
              <a:t>Drahuše</a:t>
            </a:r>
            <a:r>
              <a:rPr lang="cs-CZ" dirty="0" smtClean="0"/>
              <a:t>; MGR. HEJDA Tomáš. </a:t>
            </a:r>
            <a:r>
              <a:rPr lang="cs-CZ" i="1" dirty="0" smtClean="0"/>
              <a:t>Přírodopis 8 : učebnice pro základní školy a víceletá gymnázia</a:t>
            </a:r>
            <a:r>
              <a:rPr lang="cs-CZ" dirty="0" smtClean="0"/>
              <a:t>. 1. Plzeň : Nakladatelství </a:t>
            </a:r>
            <a:r>
              <a:rPr lang="cs-CZ" dirty="0" err="1" smtClean="0"/>
              <a:t>Fraus</a:t>
            </a:r>
            <a:r>
              <a:rPr lang="cs-CZ" dirty="0" smtClean="0"/>
              <a:t>, 2006. 128 s. ISBN 80-7238-428-7.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MGR. VALTER, Vít; PAEDR. TRONEČEK, Jiří. </a:t>
            </a:r>
            <a:r>
              <a:rPr lang="cs-CZ" i="1" dirty="0" smtClean="0"/>
              <a:t>Anatomický a fyziologický atlas pro vyučování anatomie a fyziologie v základní škole</a:t>
            </a:r>
            <a:r>
              <a:rPr lang="cs-CZ" dirty="0" smtClean="0"/>
              <a:t>. </a:t>
            </a:r>
            <a:r>
              <a:rPr lang="cs-CZ" dirty="0" err="1" smtClean="0"/>
              <a:t>Chvalčov</a:t>
            </a:r>
            <a:r>
              <a:rPr lang="cs-CZ" dirty="0" smtClean="0"/>
              <a:t> : DTP A Z CHALČOV, [199?]. 80.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DOC. RNDR. MACHOVÁ, CSC., Jitka. </a:t>
            </a:r>
            <a:r>
              <a:rPr lang="cs-CZ" i="1" dirty="0" smtClean="0"/>
              <a:t>Biologie člověka pro učitele</a:t>
            </a:r>
            <a:r>
              <a:rPr lang="cs-CZ" dirty="0" smtClean="0"/>
              <a:t>. Praha : Univerzita Karlova v Praze, 2008. 269 s. ISBN 978-80-7184-867-7.</a:t>
            </a:r>
          </a:p>
          <a:p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ůvod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.xml><?xml version="1.0" encoding="utf-8"?>
<a:themeOverride xmlns:a="http://schemas.openxmlformats.org/drawingml/2006/main">
  <a:clrScheme name="Původ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3.xml><?xml version="1.0" encoding="utf-8"?>
<a:themeOverride xmlns:a="http://schemas.openxmlformats.org/drawingml/2006/main">
  <a:clrScheme name="Původ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4.xml><?xml version="1.0" encoding="utf-8"?>
<a:themeOverride xmlns:a="http://schemas.openxmlformats.org/drawingml/2006/main">
  <a:clrScheme name="Původ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5.xml><?xml version="1.0" encoding="utf-8"?>
<a:themeOverride xmlns:a="http://schemas.openxmlformats.org/drawingml/2006/main">
  <a:clrScheme name="Původ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6.xml><?xml version="1.0" encoding="utf-8"?>
<a:themeOverride xmlns:a="http://schemas.openxmlformats.org/drawingml/2006/main">
  <a:clrScheme name="Původ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7.xml><?xml version="1.0" encoding="utf-8"?>
<a:themeOverride xmlns:a="http://schemas.openxmlformats.org/drawingml/2006/main">
  <a:clrScheme name="Původ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8.xml><?xml version="1.0" encoding="utf-8"?>
<a:themeOverride xmlns:a="http://schemas.openxmlformats.org/drawingml/2006/main">
  <a:clrScheme name="Původ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9.xml><?xml version="1.0" encoding="utf-8"?>
<a:themeOverride xmlns:a="http://schemas.openxmlformats.org/drawingml/2006/main">
  <a:clrScheme name="Původ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10.xml><?xml version="1.0" encoding="utf-8"?>
<a:themeOverride xmlns:a="http://schemas.openxmlformats.org/drawingml/2006/main">
  <a:clrScheme name="Původ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11.xml><?xml version="1.0" encoding="utf-8"?>
<a:themeOverride xmlns:a="http://schemas.openxmlformats.org/drawingml/2006/main">
  <a:clrScheme name="Původ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12.xml><?xml version="1.0" encoding="utf-8"?>
<a:themeOverride xmlns:a="http://schemas.openxmlformats.org/drawingml/2006/main">
  <a:clrScheme name="Původ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</TotalTime>
  <Words>188</Words>
  <Application>Microsoft Office PowerPoint</Application>
  <PresentationFormat>Předvádění na obrazovce (4:3)</PresentationFormat>
  <Paragraphs>55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Tok</vt:lpstr>
      <vt:lpstr>Svalová soustava</vt:lpstr>
      <vt:lpstr>Typy svaloviny:</vt:lpstr>
      <vt:lpstr>Kosterní svalovina:</vt:lpstr>
      <vt:lpstr>Hladká svalovina:</vt:lpstr>
      <vt:lpstr>Srdeční svalovina = myokard</vt:lpstr>
      <vt:lpstr>Energie svalu:</vt:lpstr>
      <vt:lpstr>Rozdělení kosterních svalů:</vt:lpstr>
      <vt:lpstr>Stavba svalu:</vt:lpstr>
      <vt:lpstr>Svaly kmene tělního zezadu: </vt:lpstr>
      <vt:lpstr>Svaly kmene tělního zepředu: </vt:lpstr>
      <vt:lpstr>Svaly horní končetiny:</vt:lpstr>
      <vt:lpstr>Svaly dolní končetiny: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Svalová soustava</dc:title>
  <dc:creator>lucie.fuskova</dc:creator>
  <cp:lastModifiedBy>lucie.fuskova</cp:lastModifiedBy>
  <cp:revision>6</cp:revision>
  <dcterms:created xsi:type="dcterms:W3CDTF">2011-02-25T17:00:21Z</dcterms:created>
  <dcterms:modified xsi:type="dcterms:W3CDTF">2011-02-25T17:52:26Z</dcterms:modified>
</cp:coreProperties>
</file>