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7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CF7BD-A2F1-4F1F-B95F-D2BFD81BE932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4010B-46EB-4F40-839C-850CFC59BB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srdce - procvičení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srdce uloženo?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Dutina břišní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Dutina hrudní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259632" y="321297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" descr="C:\Users\lucie.fuskova\AppData\Local\Microsoft\Windows\Temporary Internet Files\Content.IE5\WO06QSOH\MC90043248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8237" y="2932906"/>
            <a:ext cx="1787525" cy="1860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lucie.fuskova\AppData\Local\Microsoft\Windows\Temporary Internet Files\Content.IE5\52D2L072\MC9001996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4"/>
            <a:ext cx="2774156" cy="2774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srdce 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556792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Zajistit krevní oběh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364502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Komplikovat život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ucie.fuskova\AppData\Local\Microsoft\Windows\Temporary Internet Files\Content.IE5\J130YPIR\MC9003118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38154" y="3501008"/>
            <a:ext cx="2936646" cy="2774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odděluje komory srdce?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Mezikomorová</a:t>
            </a:r>
            <a:r>
              <a:rPr lang="cs-CZ" dirty="0" smtClean="0"/>
              <a:t> přepážka</a:t>
            </a:r>
          </a:p>
          <a:p>
            <a:r>
              <a:rPr lang="cs-CZ" dirty="0" smtClean="0"/>
              <a:t>Přehrazení</a:t>
            </a:r>
          </a:p>
          <a:p>
            <a:r>
              <a:rPr lang="cs-CZ" dirty="0" smtClean="0"/>
              <a:t>zeď</a:t>
            </a:r>
            <a:endParaRPr lang="cs-CZ" dirty="0"/>
          </a:p>
        </p:txBody>
      </p:sp>
      <p:pic>
        <p:nvPicPr>
          <p:cNvPr id="4" name="Picture 3" descr="C:\Users\lucie.fuskova\AppData\Local\Microsoft\Windows\Temporary Internet Files\Content.IE5\R14ZB7EQ\MC9002930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077072"/>
            <a:ext cx="1832458" cy="15691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72 -0.10777 C -0.10972 -0.09644 -0.10937 -0.08372 -0.11336 -0.07285 C -0.11961 -0.0562 -0.14079 -0.04833 -0.15329 -0.04417 C -0.17135 -0.0303 -0.19982 -0.00902 -0.221 -0.00717 C -0.23941 -0.00555 -0.25798 -0.00578 -0.27638 -0.00509 C -0.28576 0.00393 -0.29635 0.00463 -0.30729 0.00717 C -0.33055 0.0222 -0.36388 0.01989 -0.38871 0.02151 C -0.39548 0.02058 -0.40364 0.02313 -0.40868 0.01735 C -0.41111 0.01457 -0.41215 0.00948 -0.41493 0.00717 C -0.4184 0.00416 -0.42326 0.00486 -0.42725 0.00301 C -0.43194 -0.00555 -0.43593 -0.00717 -0.43333 -0.01758 C -0.43211 -0.03053 -0.43281 -0.04394 -0.43038 -0.05643 C -0.42968 -0.05967 -0.42691 -0.06152 -0.42569 -0.06452 C -0.42378 -0.06915 -0.42343 -0.07493 -0.421 -0.07909 C -0.41875 -0.08279 -0.41475 -0.08418 -0.4118 -0.08719 C -0.40295 -0.09667 -0.39479 -0.10661 -0.38715 -0.11795 C -0.38246 -0.12488 -0.37604 -0.12905 -0.37187 -0.13645 C -0.37013 -0.13968 -0.36944 -0.14408 -0.36718 -0.14662 C -0.36354 -0.15055 -0.35486 -0.15472 -0.35486 -0.15472 C -0.34861 -0.16628 -0.34392 -0.16882 -0.33333 -0.17114 C -0.33177 -0.17183 -0.3302 -0.17206 -0.32882 -0.17322 C -0.32656 -0.17507 -0.325 -0.17831 -0.32257 -0.17946 C -0.31493 -0.18339 -0.30173 -0.18594 -0.2934 -0.18756 C -0.24184 -0.21531 -0.19114 -0.20907 -0.13489 -0.21022 C -0.09878 -0.21207 -0.06475 -0.21785 -0.02882 -0.22456 C -0.01145 -0.23219 -0.00086 -0.25717 0.01424 -0.27151 C 0.03195 -0.30874 0.02865 -0.30458 0.02205 -0.35361 C 0.03768 -0.36425 0.03108 -0.38575 0.03282 -0.41096 C 0.02796 -0.43686 0.01007 -0.43964 -0.00729 -0.44172 C -0.02222 -0.44588 -0.03802 -0.4475 -0.05329 -0.44981 C -0.07395 -0.4475 -0.09427 -0.44403 -0.11493 -0.44172 C -0.12517 -0.43709 -0.11267 -0.44172 -0.12882 -0.44172 C -0.1375 -0.44172 -0.14618 -0.44033 -0.15486 -0.43964 C -0.15763 -0.42553 -0.15451 -0.43363 -0.16406 -0.43363 L -0.18576 -0.42946 " pathEditMode="relative" ptsTypes="fffffffffffffffffffffffffffffffff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chybu: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>
            <a:normAutofit fontScale="85000" lnSpcReduction="10000"/>
          </a:bodyPr>
          <a:lstStyle/>
          <a:p>
            <a:r>
              <a:rPr lang="cs-CZ" sz="4800" dirty="0"/>
              <a:t>Srdce je dutý sval uložený v </a:t>
            </a:r>
            <a:r>
              <a:rPr lang="cs-CZ" sz="4800" dirty="0" smtClean="0"/>
              <a:t>dutině břišní. </a:t>
            </a:r>
            <a:r>
              <a:rPr lang="cs-CZ" sz="4800" dirty="0"/>
              <a:t>Je rozděleno na dvě </a:t>
            </a:r>
            <a:r>
              <a:rPr lang="cs-CZ" sz="4800" dirty="0" smtClean="0"/>
              <a:t>síně </a:t>
            </a:r>
            <a:r>
              <a:rPr lang="cs-CZ" sz="4800" dirty="0"/>
              <a:t>a dvě </a:t>
            </a:r>
            <a:r>
              <a:rPr lang="cs-CZ" sz="4800" dirty="0" smtClean="0"/>
              <a:t>místnosti. </a:t>
            </a:r>
            <a:r>
              <a:rPr lang="cs-CZ" sz="4800" dirty="0"/>
              <a:t>Srdce vyživují a zásobují kyslíkem </a:t>
            </a:r>
            <a:r>
              <a:rPr lang="cs-CZ" sz="4800" dirty="0" err="1" smtClean="0"/>
              <a:t>věnečkovité</a:t>
            </a:r>
            <a:r>
              <a:rPr lang="cs-CZ" sz="4800" dirty="0" smtClean="0"/>
              <a:t> tepny</a:t>
            </a:r>
            <a:r>
              <a:rPr lang="cs-CZ" sz="4800" dirty="0"/>
              <a:t>, které vystupují ze začátku aorty.</a:t>
            </a:r>
          </a:p>
          <a:p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508104" y="5301208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4788024" y="6165304"/>
            <a:ext cx="129614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7380312" y="623731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589240"/>
            <a:ext cx="4626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Odpověděl jsi správně?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725144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Pokud ne, vrať se a přemýšlej znovu! Pokud </a:t>
            </a:r>
            <a:r>
              <a:rPr lang="cs-CZ" sz="2800" b="1" dirty="0" smtClean="0"/>
              <a:t>ano, </a:t>
            </a:r>
            <a:r>
              <a:rPr lang="cs-CZ" sz="2800" b="1" dirty="0" smtClean="0"/>
              <a:t>pokračuj k poslední otázce.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64 0.00185 C -0.16164 0.00394 -0.21355 0.00509 -0.26771 0.0037 C -0.28733 -0.00439 -0.30782 -0.0074 -0.32761 -0.01457 C -0.3533 -0.02405 -0.37639 -0.04417 -0.39688 -0.06591 C -0.41355 -0.08348 -0.43125 -0.09921 -0.43837 -0.12742 C -0.44237 -0.1642 -0.44219 -0.14014 -0.4323 -0.2012 C -0.42726 -0.23288 -0.4224 -0.26295 -0.41372 -0.29324 C -0.41198 -0.29926 -0.41164 -0.30596 -0.40921 -0.31174 C -0.39757 -0.33973 -0.38941 -0.35106 -0.37535 -0.37326 C -0.36476 -0.38991 -0.34879 -0.42761 -0.33386 -0.4327 C -0.32101 -0.4586 -0.30851 -0.47409 -0.30157 -0.50439 C -0.3033 -0.51295 -0.30521 -0.52659 -0.31077 -0.53307 C -0.33941 -0.56568 -0.37553 -0.58464 -0.41233 -0.5925 C -0.41893 -0.59389 -0.4257 -0.59389 -0.4323 -0.59458 C -0.44202 -0.59389 -0.45174 -0.59412 -0.46146 -0.5925 C -0.46945 -0.59112 -0.4856 -0.57631 -0.49219 -0.57007 C -0.49636 -0.56174 -0.50191 -0.55573 -0.50608 -0.54741 C -0.50834 -0.537 -0.51164 -0.52474 -0.51528 -0.5148 C -0.5165 -0.51179 -0.51841 -0.50925 -0.51997 -0.50647 C -0.52205 -0.50254 -0.52605 -0.49421 -0.52605 -0.49421 C -0.52796 -0.48427 -0.52691 -0.4734 -0.52917 -0.46346 C -0.53004 -0.45976 -0.5382 -0.45791 -0.53994 -0.45721 C -0.53994 -0.45721 -0.54132 -0.45328 -0.5415 -0.4512 C -0.54185 -0.44842 -0.5415 -0.44565 -0.5415 -0.44287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454 0.05573 C -0.22934 0.05411 -0.23368 0.06567 -0.2585 0.03931 C -0.26319 0.01896 -0.25538 0.05203 -0.26302 0.02497 C -0.26545 0.01665 -0.26614 0.00716 -0.2677 -0.00162 C -0.26614 -0.01527 -0.26649 -0.02961 -0.26302 -0.04256 C -0.25173 -0.08511 -0.22118 -0.09413 -0.19375 -0.11217 C -0.18871 -0.12142 -0.18368 -0.12697 -0.17534 -0.13067 C -0.16527 -0.14408 -0.15642 -0.15634 -0.14305 -0.16351 C -0.13385 -0.17577 -0.12152 -0.17739 -0.11076 -0.18594 C -0.10017 -0.19404 -0.08541 -0.2056 -0.07534 -0.21485 C -0.07152 -0.21855 -0.06857 -0.22364 -0.06458 -0.22711 C -0.06232 -0.22919 -0.0592 -0.22919 -0.05694 -0.23104 C -0.03732 -0.24723 -0.01892 -0.26689 -4.44444E-6 -0.28446 C 0.0033 -0.28747 0.00487 -0.29279 0.00764 -0.29672 C 0.01719 -0.3106 0.01945 -0.30921 0.02466 -0.32332 C 0.02691 -0.32933 0.02744 -0.33673 0.03073 -0.34182 C 0.03386 -0.34667 0.03889 -0.34852 0.04306 -0.35199 C 0.05087 -0.38321 0.04775 -0.40819 0.0415 -0.44219 C 0.04028 -0.44843 0.03612 -0.45306 0.03386 -0.45861 C 0.02657 -0.47642 0.01962 -0.50116 0.00625 -0.51388 C -0.00364 -0.52336 -0.021 -0.52267 -0.03229 -0.52429 C -0.06718 -0.52082 -0.09548 -0.51481 -0.13072 -0.5118 C -0.14809 -0.50833 -0.16111 -0.50347 -0.17847 -0.50162 C -0.19913 -0.49353 -0.21718 -0.47988 -0.23836 -0.47503 C -0.2427 -0.47133 -0.24461 -0.46994 -0.24461 -0.46277 L -0.23993 -0.45051 " pathEditMode="relative" rAng="0" ptsTypes="ffffffffffffffffffffffff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" y="-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51 0.01318 C -0.06441 0.00856 -0.05573 0.01203 -0.07448 0.00925 C -0.08785 0.00717 -0.10121 0.00393 -0.11441 0.00093 C -0.12361 -0.00509 -0.13368 -0.00786 -0.14219 -0.01549 C -0.14323 -0.01827 -0.14549 -0.02058 -0.14514 -0.02359 C -0.14479 -0.0259 -0.14184 -0.0259 -0.14062 -0.02775 C -0.13958 -0.02937 -0.13993 -0.03214 -0.13906 -0.03376 C -0.13681 -0.03769 -0.13403 -0.0407 -0.13142 -0.04417 C -0.12899 -0.05388 -0.11962 -0.06244 -0.11441 -0.07077 C -0.10868 -0.09343 -0.10868 -0.09389 -0.09132 -0.10569 C -0.08056 -0.1265 -0.07066 -0.1457 -0.05903 -0.16512 C -0.05677 -0.16882 -0.05469 -0.17322 -0.05295 -0.17738 C -0.05226 -0.17923 -0.05226 -0.18177 -0.05139 -0.18339 C -0.04601 -0.19311 -0.04028 -0.19704 -0.03281 -0.20398 C -0.02969 -0.21508 -0.02847 -0.22595 -0.02517 -0.23682 C -0.02396 -0.24792 -0.02552 -0.25555 -0.01753 -0.25925 C -0.01701 -0.26804 -0.01684 -0.27706 -0.01597 -0.28584 C -0.0158 -0.28793 -0.01389 -0.29001 -0.01441 -0.29209 C -0.01597 -0.29833 -0.03056 -0.30805 -0.03437 -0.31475 C -0.05399 -0.34829 -0.07014 -0.4024 -0.10208 -0.4172 C -0.11892 -0.4024 -0.0934 -0.42391 -0.11285 -0.41096 C -0.11615 -0.40888 -0.12205 -0.40287 -0.12205 -0.40287 C -0.13021 -0.40356 -0.13854 -0.40356 -0.1467 -0.40472 C -0.1533 -0.40564 -0.15208 -0.40587 -0.14983 -0.40888 " pathEditMode="relative" ptsTypes="fffff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srdeční svalovinu: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924944"/>
            <a:ext cx="1193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Unavitelná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4653136"/>
            <a:ext cx="1431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Neunavitelná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789040"/>
            <a:ext cx="2354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Ovladatelná vlastní vůlí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2132856"/>
            <a:ext cx="2587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Neovladatelná vlastní vůlí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10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Jak jsi byl úspěšný?</a:t>
            </a:r>
            <a:endParaRPr lang="cs-CZ" dirty="0"/>
          </a:p>
        </p:txBody>
      </p:sp>
      <p:pic>
        <p:nvPicPr>
          <p:cNvPr id="5122" name="Picture 2" descr="C:\Users\lucie.fuskova\AppData\Local\Microsoft\Windows\Temporary Internet Files\Content.IE5\R14ZB7EQ\MC90028298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700808"/>
            <a:ext cx="1979860" cy="2088232"/>
          </a:xfrm>
          <a:prstGeom prst="rect">
            <a:avLst/>
          </a:prstGeom>
          <a:noFill/>
        </p:spPr>
      </p:pic>
      <p:pic>
        <p:nvPicPr>
          <p:cNvPr id="5124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340768"/>
            <a:ext cx="3056384" cy="2837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82554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Nemrač se a nauč </a:t>
            </a:r>
            <a:r>
              <a:rPr lang="cs-CZ" sz="7200" b="1" dirty="0" smtClean="0"/>
              <a:t>se, </a:t>
            </a:r>
            <a:r>
              <a:rPr lang="cs-CZ" sz="7200" b="1" dirty="0" smtClean="0"/>
              <a:t>co máš!!!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Jsi hvězda!</a:t>
            </a:r>
            <a:endParaRPr lang="cs-CZ" dirty="0"/>
          </a:p>
        </p:txBody>
      </p:sp>
      <p:pic>
        <p:nvPicPr>
          <p:cNvPr id="3" name="Picture 2" descr="C:\Users\lucie.fuskova\AppData\Local\Microsoft\Windows\Temporary Internet Files\Content.IE5\52D2L072\MC9001996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4"/>
            <a:ext cx="2774156" cy="2774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Obrázky: 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123</Words>
  <Application>Microsoft Office PowerPoint</Application>
  <PresentationFormat>Předvádění na obrazovce (4:3)</PresentationFormat>
  <Paragraphs>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Stavba srdce - procvičení</vt:lpstr>
      <vt:lpstr>Kde je srdce uloženo?</vt:lpstr>
      <vt:lpstr>Špatná odpověď</vt:lpstr>
      <vt:lpstr>Správná odpověď</vt:lpstr>
      <vt:lpstr>Funkce srdce je:</vt:lpstr>
      <vt:lpstr>Co odděluje komory srdce?</vt:lpstr>
      <vt:lpstr>Najdi chybu:</vt:lpstr>
      <vt:lpstr>Popiš srdeční svalovinu:</vt:lpstr>
      <vt:lpstr>Jak jsi byl úspěšný?</vt:lpstr>
      <vt:lpstr>Nemrač se a nauč se, co máš!!!</vt:lpstr>
      <vt:lpstr>Jsi hvězda!</vt:lpstr>
      <vt:lpstr>Obrázky: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Velké Popovice, okr. Praha – východ registrační číslo projektu autor</dc:title>
  <dc:creator>lucie.fuskova</dc:creator>
  <cp:lastModifiedBy>Dum</cp:lastModifiedBy>
  <cp:revision>16</cp:revision>
  <dcterms:created xsi:type="dcterms:W3CDTF">2011-06-13T13:15:53Z</dcterms:created>
  <dcterms:modified xsi:type="dcterms:W3CDTF">2012-05-30T10:06:06Z</dcterms:modified>
</cp:coreProperties>
</file>