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theme/themeOverride7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theme/themeOverride5.xml" ContentType="application/vnd.openxmlformats-officedocument.themeOverride+xml"/>
  <Override PartName="/ppt/diagrams/quickStyle2.xml" ContentType="application/vnd.openxmlformats-officedocument.drawingml.diagramStyl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theme/themeOverride8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3" r:id="rId5"/>
    <p:sldId id="259" r:id="rId6"/>
    <p:sldId id="262" r:id="rId7"/>
    <p:sldId id="261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D8EA"/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EEFA27-5592-412E-A8DC-6F33B19EFD1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CA0FA5-4FF7-4A75-8A63-D2DA94C96AF8}">
      <dgm:prSet phldrT="[Text]"/>
      <dgm:spPr/>
      <dgm:t>
        <a:bodyPr/>
        <a:lstStyle/>
        <a:p>
          <a:r>
            <a:rPr lang="cs-CZ" dirty="0" smtClean="0"/>
            <a:t>Původci nemocí</a:t>
          </a:r>
          <a:endParaRPr lang="cs-CZ" dirty="0"/>
        </a:p>
      </dgm:t>
    </dgm:pt>
    <dgm:pt modelId="{29D6B527-1449-405C-AEE8-D42D1ECC7395}" type="parTrans" cxnId="{D113A8C0-4DCA-43C7-BC5A-3FBF984E4A9B}">
      <dgm:prSet/>
      <dgm:spPr/>
      <dgm:t>
        <a:bodyPr/>
        <a:lstStyle/>
        <a:p>
          <a:endParaRPr lang="cs-CZ"/>
        </a:p>
      </dgm:t>
    </dgm:pt>
    <dgm:pt modelId="{272E6E3C-49E2-4837-838A-E409783BC075}" type="sibTrans" cxnId="{D113A8C0-4DCA-43C7-BC5A-3FBF984E4A9B}">
      <dgm:prSet/>
      <dgm:spPr/>
      <dgm:t>
        <a:bodyPr/>
        <a:lstStyle/>
        <a:p>
          <a:endParaRPr lang="cs-CZ"/>
        </a:p>
      </dgm:t>
    </dgm:pt>
    <dgm:pt modelId="{40659B83-5802-4F7B-B193-4B5BB402C1E2}">
      <dgm:prSet phldrT="[Text]"/>
      <dgm:spPr/>
      <dgm:t>
        <a:bodyPr/>
        <a:lstStyle/>
        <a:p>
          <a:r>
            <a:rPr lang="cs-CZ" dirty="0" smtClean="0"/>
            <a:t>Viry</a:t>
          </a:r>
          <a:endParaRPr lang="cs-CZ" dirty="0"/>
        </a:p>
      </dgm:t>
    </dgm:pt>
    <dgm:pt modelId="{4298A641-CC40-4E1B-991C-83DCE21F3556}" type="parTrans" cxnId="{603AA113-3623-4D22-8004-1F459EF313C6}">
      <dgm:prSet/>
      <dgm:spPr/>
      <dgm:t>
        <a:bodyPr/>
        <a:lstStyle/>
        <a:p>
          <a:endParaRPr lang="cs-CZ"/>
        </a:p>
      </dgm:t>
    </dgm:pt>
    <dgm:pt modelId="{B838FC10-2625-4178-99FD-5897A970294B}" type="sibTrans" cxnId="{603AA113-3623-4D22-8004-1F459EF313C6}">
      <dgm:prSet/>
      <dgm:spPr/>
      <dgm:t>
        <a:bodyPr/>
        <a:lstStyle/>
        <a:p>
          <a:endParaRPr lang="cs-CZ"/>
        </a:p>
      </dgm:t>
    </dgm:pt>
    <dgm:pt modelId="{6D071D13-CC8A-4CB8-AF12-6664E3979ECF}">
      <dgm:prSet phldrT="[Text]"/>
      <dgm:spPr/>
      <dgm:t>
        <a:bodyPr/>
        <a:lstStyle/>
        <a:p>
          <a:r>
            <a:rPr lang="cs-CZ" dirty="0" smtClean="0"/>
            <a:t>Bakterie</a:t>
          </a:r>
          <a:endParaRPr lang="cs-CZ" dirty="0"/>
        </a:p>
      </dgm:t>
    </dgm:pt>
    <dgm:pt modelId="{1B30BBDF-9D62-4231-A1A7-8C44B27B7AF2}" type="parTrans" cxnId="{FAE31407-E18A-4D75-800E-C9F0FC45263A}">
      <dgm:prSet/>
      <dgm:spPr/>
      <dgm:t>
        <a:bodyPr/>
        <a:lstStyle/>
        <a:p>
          <a:endParaRPr lang="cs-CZ"/>
        </a:p>
      </dgm:t>
    </dgm:pt>
    <dgm:pt modelId="{8F7D1C18-6737-4607-9380-AA282ACBB094}" type="sibTrans" cxnId="{FAE31407-E18A-4D75-800E-C9F0FC45263A}">
      <dgm:prSet/>
      <dgm:spPr/>
      <dgm:t>
        <a:bodyPr/>
        <a:lstStyle/>
        <a:p>
          <a:endParaRPr lang="cs-CZ"/>
        </a:p>
      </dgm:t>
    </dgm:pt>
    <dgm:pt modelId="{DF885DB3-1F85-4E2D-A44F-E7A2C57E519E}">
      <dgm:prSet phldrT="[Text]"/>
      <dgm:spPr/>
      <dgm:t>
        <a:bodyPr/>
        <a:lstStyle/>
        <a:p>
          <a:r>
            <a:rPr lang="cs-CZ" dirty="0" smtClean="0"/>
            <a:t>Plísně</a:t>
          </a:r>
          <a:endParaRPr lang="cs-CZ" dirty="0"/>
        </a:p>
      </dgm:t>
    </dgm:pt>
    <dgm:pt modelId="{52C56B14-F862-4667-8566-39F7D3C4FC99}" type="parTrans" cxnId="{284AE60B-6F27-4F0E-B7E5-4FC5B23CACE9}">
      <dgm:prSet/>
      <dgm:spPr/>
      <dgm:t>
        <a:bodyPr/>
        <a:lstStyle/>
        <a:p>
          <a:endParaRPr lang="cs-CZ"/>
        </a:p>
      </dgm:t>
    </dgm:pt>
    <dgm:pt modelId="{41712DC2-C909-4000-A66F-93740596B10B}" type="sibTrans" cxnId="{284AE60B-6F27-4F0E-B7E5-4FC5B23CACE9}">
      <dgm:prSet/>
      <dgm:spPr/>
      <dgm:t>
        <a:bodyPr/>
        <a:lstStyle/>
        <a:p>
          <a:endParaRPr lang="cs-CZ"/>
        </a:p>
      </dgm:t>
    </dgm:pt>
    <dgm:pt modelId="{E692F3AA-69A4-41BC-8359-48014F14A617}">
      <dgm:prSet phldrT="[Text]"/>
      <dgm:spPr/>
      <dgm:t>
        <a:bodyPr/>
        <a:lstStyle/>
        <a:p>
          <a:r>
            <a:rPr lang="cs-CZ" dirty="0" smtClean="0"/>
            <a:t>Prvoci</a:t>
          </a:r>
          <a:endParaRPr lang="cs-CZ" dirty="0"/>
        </a:p>
      </dgm:t>
    </dgm:pt>
    <dgm:pt modelId="{85CC0979-5B18-45D3-AF2F-C8BBA1913BC5}" type="parTrans" cxnId="{13C5805E-6200-487E-AAD9-3E768B198042}">
      <dgm:prSet/>
      <dgm:spPr/>
      <dgm:t>
        <a:bodyPr/>
        <a:lstStyle/>
        <a:p>
          <a:endParaRPr lang="cs-CZ"/>
        </a:p>
      </dgm:t>
    </dgm:pt>
    <dgm:pt modelId="{E5F257A9-EBBC-4F88-8943-351F9E3F78FB}" type="sibTrans" cxnId="{13C5805E-6200-487E-AAD9-3E768B198042}">
      <dgm:prSet/>
      <dgm:spPr/>
      <dgm:t>
        <a:bodyPr/>
        <a:lstStyle/>
        <a:p>
          <a:endParaRPr lang="cs-CZ"/>
        </a:p>
      </dgm:t>
    </dgm:pt>
    <dgm:pt modelId="{70C12950-CA76-4170-9DF9-CCE518EE3761}" type="pres">
      <dgm:prSet presAssocID="{F4EEFA27-5592-412E-A8DC-6F33B19EFD1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2775C96-E034-4C70-A2B3-F520397FA8B1}" type="pres">
      <dgm:prSet presAssocID="{D9CA0FA5-4FF7-4A75-8A63-D2DA94C96AF8}" presName="root1" presStyleCnt="0"/>
      <dgm:spPr/>
    </dgm:pt>
    <dgm:pt modelId="{8B6C9FA5-1D8C-4973-8471-6131AEA1CB32}" type="pres">
      <dgm:prSet presAssocID="{D9CA0FA5-4FF7-4A75-8A63-D2DA94C96AF8}" presName="LevelOneTextNode" presStyleLbl="node0" presStyleIdx="0" presStyleCnt="1">
        <dgm:presLayoutVars>
          <dgm:chPref val="3"/>
        </dgm:presLayoutVars>
      </dgm:prSet>
      <dgm:spPr/>
    </dgm:pt>
    <dgm:pt modelId="{18121949-D790-4A40-9A09-8E3BEA561B6E}" type="pres">
      <dgm:prSet presAssocID="{D9CA0FA5-4FF7-4A75-8A63-D2DA94C96AF8}" presName="level2hierChild" presStyleCnt="0"/>
      <dgm:spPr/>
    </dgm:pt>
    <dgm:pt modelId="{656121D3-E9B5-421A-9E8D-72CE7AF1F895}" type="pres">
      <dgm:prSet presAssocID="{4298A641-CC40-4E1B-991C-83DCE21F3556}" presName="conn2-1" presStyleLbl="parChTrans1D2" presStyleIdx="0" presStyleCnt="4"/>
      <dgm:spPr/>
    </dgm:pt>
    <dgm:pt modelId="{45D207EC-80CA-4376-BA10-D7A36E2E96DB}" type="pres">
      <dgm:prSet presAssocID="{4298A641-CC40-4E1B-991C-83DCE21F3556}" presName="connTx" presStyleLbl="parChTrans1D2" presStyleIdx="0" presStyleCnt="4"/>
      <dgm:spPr/>
    </dgm:pt>
    <dgm:pt modelId="{0ED926B8-56D9-46C0-BB1F-5A03E0C32B33}" type="pres">
      <dgm:prSet presAssocID="{40659B83-5802-4F7B-B193-4B5BB402C1E2}" presName="root2" presStyleCnt="0"/>
      <dgm:spPr/>
    </dgm:pt>
    <dgm:pt modelId="{27A06796-8369-498F-B18D-64EA2EEF3B57}" type="pres">
      <dgm:prSet presAssocID="{40659B83-5802-4F7B-B193-4B5BB402C1E2}" presName="LevelTwoTextNode" presStyleLbl="node2" presStyleIdx="0" presStyleCnt="4">
        <dgm:presLayoutVars>
          <dgm:chPref val="3"/>
        </dgm:presLayoutVars>
      </dgm:prSet>
      <dgm:spPr/>
    </dgm:pt>
    <dgm:pt modelId="{DFA646B4-C930-4AF2-B7AF-D28E7B5B6E61}" type="pres">
      <dgm:prSet presAssocID="{40659B83-5802-4F7B-B193-4B5BB402C1E2}" presName="level3hierChild" presStyleCnt="0"/>
      <dgm:spPr/>
    </dgm:pt>
    <dgm:pt modelId="{D3FE9DFD-2C75-4255-B3BB-F0D129834590}" type="pres">
      <dgm:prSet presAssocID="{1B30BBDF-9D62-4231-A1A7-8C44B27B7AF2}" presName="conn2-1" presStyleLbl="parChTrans1D2" presStyleIdx="1" presStyleCnt="4"/>
      <dgm:spPr/>
    </dgm:pt>
    <dgm:pt modelId="{06F4ED31-9D66-4533-9825-D7F41C072921}" type="pres">
      <dgm:prSet presAssocID="{1B30BBDF-9D62-4231-A1A7-8C44B27B7AF2}" presName="connTx" presStyleLbl="parChTrans1D2" presStyleIdx="1" presStyleCnt="4"/>
      <dgm:spPr/>
    </dgm:pt>
    <dgm:pt modelId="{4C0ECCCD-62EA-4A2A-9470-B9AEACBEE5FC}" type="pres">
      <dgm:prSet presAssocID="{6D071D13-CC8A-4CB8-AF12-6664E3979ECF}" presName="root2" presStyleCnt="0"/>
      <dgm:spPr/>
    </dgm:pt>
    <dgm:pt modelId="{D1E2E695-405B-44EB-9D25-FDA746440B09}" type="pres">
      <dgm:prSet presAssocID="{6D071D13-CC8A-4CB8-AF12-6664E3979ECF}" presName="LevelTwoTextNode" presStyleLbl="node2" presStyleIdx="1" presStyleCnt="4">
        <dgm:presLayoutVars>
          <dgm:chPref val="3"/>
        </dgm:presLayoutVars>
      </dgm:prSet>
      <dgm:spPr/>
    </dgm:pt>
    <dgm:pt modelId="{A156CA01-EFE3-4152-AED0-FFCDF7CD5606}" type="pres">
      <dgm:prSet presAssocID="{6D071D13-CC8A-4CB8-AF12-6664E3979ECF}" presName="level3hierChild" presStyleCnt="0"/>
      <dgm:spPr/>
    </dgm:pt>
    <dgm:pt modelId="{B02ACB37-7716-4AE2-961A-1F37F8216CF3}" type="pres">
      <dgm:prSet presAssocID="{52C56B14-F862-4667-8566-39F7D3C4FC99}" presName="conn2-1" presStyleLbl="parChTrans1D2" presStyleIdx="2" presStyleCnt="4"/>
      <dgm:spPr/>
    </dgm:pt>
    <dgm:pt modelId="{672389B0-2935-4170-A41A-D60FA56128B3}" type="pres">
      <dgm:prSet presAssocID="{52C56B14-F862-4667-8566-39F7D3C4FC99}" presName="connTx" presStyleLbl="parChTrans1D2" presStyleIdx="2" presStyleCnt="4"/>
      <dgm:spPr/>
    </dgm:pt>
    <dgm:pt modelId="{712B049D-67B1-4D7C-BC0B-955130B316AF}" type="pres">
      <dgm:prSet presAssocID="{DF885DB3-1F85-4E2D-A44F-E7A2C57E519E}" presName="root2" presStyleCnt="0"/>
      <dgm:spPr/>
    </dgm:pt>
    <dgm:pt modelId="{B6225D89-B5BF-4C1D-A5E1-26429FB66A53}" type="pres">
      <dgm:prSet presAssocID="{DF885DB3-1F85-4E2D-A44F-E7A2C57E519E}" presName="LevelTwoTextNode" presStyleLbl="node2" presStyleIdx="2" presStyleCnt="4">
        <dgm:presLayoutVars>
          <dgm:chPref val="3"/>
        </dgm:presLayoutVars>
      </dgm:prSet>
      <dgm:spPr/>
    </dgm:pt>
    <dgm:pt modelId="{0E98F345-0763-4150-9651-65BD1D13CF31}" type="pres">
      <dgm:prSet presAssocID="{DF885DB3-1F85-4E2D-A44F-E7A2C57E519E}" presName="level3hierChild" presStyleCnt="0"/>
      <dgm:spPr/>
    </dgm:pt>
    <dgm:pt modelId="{80086652-58F9-4828-8919-4659AA028500}" type="pres">
      <dgm:prSet presAssocID="{85CC0979-5B18-45D3-AF2F-C8BBA1913BC5}" presName="conn2-1" presStyleLbl="parChTrans1D2" presStyleIdx="3" presStyleCnt="4"/>
      <dgm:spPr/>
    </dgm:pt>
    <dgm:pt modelId="{5A1D581F-527B-43D7-AF56-D8995955B18C}" type="pres">
      <dgm:prSet presAssocID="{85CC0979-5B18-45D3-AF2F-C8BBA1913BC5}" presName="connTx" presStyleLbl="parChTrans1D2" presStyleIdx="3" presStyleCnt="4"/>
      <dgm:spPr/>
    </dgm:pt>
    <dgm:pt modelId="{EEF198E1-E875-4117-A577-8B186F62F586}" type="pres">
      <dgm:prSet presAssocID="{E692F3AA-69A4-41BC-8359-48014F14A617}" presName="root2" presStyleCnt="0"/>
      <dgm:spPr/>
    </dgm:pt>
    <dgm:pt modelId="{F7A1B1A7-B7D9-47C3-8D04-5E3891A42E66}" type="pres">
      <dgm:prSet presAssocID="{E692F3AA-69A4-41BC-8359-48014F14A617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EDB0B9-76D7-4D4A-BA7C-8C0D90AE56E8}" type="pres">
      <dgm:prSet presAssocID="{E692F3AA-69A4-41BC-8359-48014F14A617}" presName="level3hierChild" presStyleCnt="0"/>
      <dgm:spPr/>
    </dgm:pt>
  </dgm:ptLst>
  <dgm:cxnLst>
    <dgm:cxn modelId="{D113A8C0-4DCA-43C7-BC5A-3FBF984E4A9B}" srcId="{F4EEFA27-5592-412E-A8DC-6F33B19EFD1B}" destId="{D9CA0FA5-4FF7-4A75-8A63-D2DA94C96AF8}" srcOrd="0" destOrd="0" parTransId="{29D6B527-1449-405C-AEE8-D42D1ECC7395}" sibTransId="{272E6E3C-49E2-4837-838A-E409783BC075}"/>
    <dgm:cxn modelId="{603AA113-3623-4D22-8004-1F459EF313C6}" srcId="{D9CA0FA5-4FF7-4A75-8A63-D2DA94C96AF8}" destId="{40659B83-5802-4F7B-B193-4B5BB402C1E2}" srcOrd="0" destOrd="0" parTransId="{4298A641-CC40-4E1B-991C-83DCE21F3556}" sibTransId="{B838FC10-2625-4178-99FD-5897A970294B}"/>
    <dgm:cxn modelId="{042206C0-8613-44A0-8C54-6DB1D24A4D66}" type="presOf" srcId="{52C56B14-F862-4667-8566-39F7D3C4FC99}" destId="{672389B0-2935-4170-A41A-D60FA56128B3}" srcOrd="1" destOrd="0" presId="urn:microsoft.com/office/officeart/2005/8/layout/hierarchy2"/>
    <dgm:cxn modelId="{FAE31407-E18A-4D75-800E-C9F0FC45263A}" srcId="{D9CA0FA5-4FF7-4A75-8A63-D2DA94C96AF8}" destId="{6D071D13-CC8A-4CB8-AF12-6664E3979ECF}" srcOrd="1" destOrd="0" parTransId="{1B30BBDF-9D62-4231-A1A7-8C44B27B7AF2}" sibTransId="{8F7D1C18-6737-4607-9380-AA282ACBB094}"/>
    <dgm:cxn modelId="{177859AE-2C8F-423B-8BD3-1EDA68E73CB2}" type="presOf" srcId="{F4EEFA27-5592-412E-A8DC-6F33B19EFD1B}" destId="{70C12950-CA76-4170-9DF9-CCE518EE3761}" srcOrd="0" destOrd="0" presId="urn:microsoft.com/office/officeart/2005/8/layout/hierarchy2"/>
    <dgm:cxn modelId="{F914946F-C77A-469E-81AE-FE71C0221BAE}" type="presOf" srcId="{4298A641-CC40-4E1B-991C-83DCE21F3556}" destId="{656121D3-E9B5-421A-9E8D-72CE7AF1F895}" srcOrd="0" destOrd="0" presId="urn:microsoft.com/office/officeart/2005/8/layout/hierarchy2"/>
    <dgm:cxn modelId="{06E143DE-49F8-4C9F-B6DB-2CD1A7D86781}" type="presOf" srcId="{85CC0979-5B18-45D3-AF2F-C8BBA1913BC5}" destId="{5A1D581F-527B-43D7-AF56-D8995955B18C}" srcOrd="1" destOrd="0" presId="urn:microsoft.com/office/officeart/2005/8/layout/hierarchy2"/>
    <dgm:cxn modelId="{B7631AE7-369D-4F82-8C7F-B5B5C3258EC0}" type="presOf" srcId="{40659B83-5802-4F7B-B193-4B5BB402C1E2}" destId="{27A06796-8369-498F-B18D-64EA2EEF3B57}" srcOrd="0" destOrd="0" presId="urn:microsoft.com/office/officeart/2005/8/layout/hierarchy2"/>
    <dgm:cxn modelId="{284AE60B-6F27-4F0E-B7E5-4FC5B23CACE9}" srcId="{D9CA0FA5-4FF7-4A75-8A63-D2DA94C96AF8}" destId="{DF885DB3-1F85-4E2D-A44F-E7A2C57E519E}" srcOrd="2" destOrd="0" parTransId="{52C56B14-F862-4667-8566-39F7D3C4FC99}" sibTransId="{41712DC2-C909-4000-A66F-93740596B10B}"/>
    <dgm:cxn modelId="{50340F95-B417-4CD6-A9B5-DC71FF36801F}" type="presOf" srcId="{D9CA0FA5-4FF7-4A75-8A63-D2DA94C96AF8}" destId="{8B6C9FA5-1D8C-4973-8471-6131AEA1CB32}" srcOrd="0" destOrd="0" presId="urn:microsoft.com/office/officeart/2005/8/layout/hierarchy2"/>
    <dgm:cxn modelId="{54E8F1F9-AEEB-4E94-B47E-A2CC2EBDEC38}" type="presOf" srcId="{E692F3AA-69A4-41BC-8359-48014F14A617}" destId="{F7A1B1A7-B7D9-47C3-8D04-5E3891A42E66}" srcOrd="0" destOrd="0" presId="urn:microsoft.com/office/officeart/2005/8/layout/hierarchy2"/>
    <dgm:cxn modelId="{D8BB95FA-753E-452F-97A0-674488D25E53}" type="presOf" srcId="{6D071D13-CC8A-4CB8-AF12-6664E3979ECF}" destId="{D1E2E695-405B-44EB-9D25-FDA746440B09}" srcOrd="0" destOrd="0" presId="urn:microsoft.com/office/officeart/2005/8/layout/hierarchy2"/>
    <dgm:cxn modelId="{5F069CE0-3375-4871-9666-E78092AC27EF}" type="presOf" srcId="{4298A641-CC40-4E1B-991C-83DCE21F3556}" destId="{45D207EC-80CA-4376-BA10-D7A36E2E96DB}" srcOrd="1" destOrd="0" presId="urn:microsoft.com/office/officeart/2005/8/layout/hierarchy2"/>
    <dgm:cxn modelId="{D7211FAE-A850-4175-9F7B-8F1ACC1171E1}" type="presOf" srcId="{DF885DB3-1F85-4E2D-A44F-E7A2C57E519E}" destId="{B6225D89-B5BF-4C1D-A5E1-26429FB66A53}" srcOrd="0" destOrd="0" presId="urn:microsoft.com/office/officeart/2005/8/layout/hierarchy2"/>
    <dgm:cxn modelId="{43C48334-541E-4736-863D-80C4D070263B}" type="presOf" srcId="{52C56B14-F862-4667-8566-39F7D3C4FC99}" destId="{B02ACB37-7716-4AE2-961A-1F37F8216CF3}" srcOrd="0" destOrd="0" presId="urn:microsoft.com/office/officeart/2005/8/layout/hierarchy2"/>
    <dgm:cxn modelId="{13C5805E-6200-487E-AAD9-3E768B198042}" srcId="{D9CA0FA5-4FF7-4A75-8A63-D2DA94C96AF8}" destId="{E692F3AA-69A4-41BC-8359-48014F14A617}" srcOrd="3" destOrd="0" parTransId="{85CC0979-5B18-45D3-AF2F-C8BBA1913BC5}" sibTransId="{E5F257A9-EBBC-4F88-8943-351F9E3F78FB}"/>
    <dgm:cxn modelId="{9EB0C57D-A88C-45F0-8E25-873D8D367E3A}" type="presOf" srcId="{1B30BBDF-9D62-4231-A1A7-8C44B27B7AF2}" destId="{06F4ED31-9D66-4533-9825-D7F41C072921}" srcOrd="1" destOrd="0" presId="urn:microsoft.com/office/officeart/2005/8/layout/hierarchy2"/>
    <dgm:cxn modelId="{5CCD10EE-526A-4681-8099-441B3F917F68}" type="presOf" srcId="{1B30BBDF-9D62-4231-A1A7-8C44B27B7AF2}" destId="{D3FE9DFD-2C75-4255-B3BB-F0D129834590}" srcOrd="0" destOrd="0" presId="urn:microsoft.com/office/officeart/2005/8/layout/hierarchy2"/>
    <dgm:cxn modelId="{02F10C66-37C1-456D-AE4A-29EE58A75396}" type="presOf" srcId="{85CC0979-5B18-45D3-AF2F-C8BBA1913BC5}" destId="{80086652-58F9-4828-8919-4659AA028500}" srcOrd="0" destOrd="0" presId="urn:microsoft.com/office/officeart/2005/8/layout/hierarchy2"/>
    <dgm:cxn modelId="{FA3E2388-E48D-4A7E-A7B0-DAC8EBD36A01}" type="presParOf" srcId="{70C12950-CA76-4170-9DF9-CCE518EE3761}" destId="{42775C96-E034-4C70-A2B3-F520397FA8B1}" srcOrd="0" destOrd="0" presId="urn:microsoft.com/office/officeart/2005/8/layout/hierarchy2"/>
    <dgm:cxn modelId="{984DAD3B-02CB-41FD-B7D2-F2D33BF8DA25}" type="presParOf" srcId="{42775C96-E034-4C70-A2B3-F520397FA8B1}" destId="{8B6C9FA5-1D8C-4973-8471-6131AEA1CB32}" srcOrd="0" destOrd="0" presId="urn:microsoft.com/office/officeart/2005/8/layout/hierarchy2"/>
    <dgm:cxn modelId="{3AB44FE2-E96B-40E9-84CC-FBFDAACA6565}" type="presParOf" srcId="{42775C96-E034-4C70-A2B3-F520397FA8B1}" destId="{18121949-D790-4A40-9A09-8E3BEA561B6E}" srcOrd="1" destOrd="0" presId="urn:microsoft.com/office/officeart/2005/8/layout/hierarchy2"/>
    <dgm:cxn modelId="{4331F1B8-0FE0-4AAE-86C1-FA293C70772A}" type="presParOf" srcId="{18121949-D790-4A40-9A09-8E3BEA561B6E}" destId="{656121D3-E9B5-421A-9E8D-72CE7AF1F895}" srcOrd="0" destOrd="0" presId="urn:microsoft.com/office/officeart/2005/8/layout/hierarchy2"/>
    <dgm:cxn modelId="{3B1C9EFF-0613-436E-87B7-7C4F508842B1}" type="presParOf" srcId="{656121D3-E9B5-421A-9E8D-72CE7AF1F895}" destId="{45D207EC-80CA-4376-BA10-D7A36E2E96DB}" srcOrd="0" destOrd="0" presId="urn:microsoft.com/office/officeart/2005/8/layout/hierarchy2"/>
    <dgm:cxn modelId="{EFAE1F77-5FAC-45AA-9171-0FCF7513E25A}" type="presParOf" srcId="{18121949-D790-4A40-9A09-8E3BEA561B6E}" destId="{0ED926B8-56D9-46C0-BB1F-5A03E0C32B33}" srcOrd="1" destOrd="0" presId="urn:microsoft.com/office/officeart/2005/8/layout/hierarchy2"/>
    <dgm:cxn modelId="{A811C1E4-E07E-4A7C-A141-E138C52E4646}" type="presParOf" srcId="{0ED926B8-56D9-46C0-BB1F-5A03E0C32B33}" destId="{27A06796-8369-498F-B18D-64EA2EEF3B57}" srcOrd="0" destOrd="0" presId="urn:microsoft.com/office/officeart/2005/8/layout/hierarchy2"/>
    <dgm:cxn modelId="{488333ED-A818-4B96-848A-94D4ABCCE46B}" type="presParOf" srcId="{0ED926B8-56D9-46C0-BB1F-5A03E0C32B33}" destId="{DFA646B4-C930-4AF2-B7AF-D28E7B5B6E61}" srcOrd="1" destOrd="0" presId="urn:microsoft.com/office/officeart/2005/8/layout/hierarchy2"/>
    <dgm:cxn modelId="{6F7F556B-1EF7-414E-B6D1-CE817645D782}" type="presParOf" srcId="{18121949-D790-4A40-9A09-8E3BEA561B6E}" destId="{D3FE9DFD-2C75-4255-B3BB-F0D129834590}" srcOrd="2" destOrd="0" presId="urn:microsoft.com/office/officeart/2005/8/layout/hierarchy2"/>
    <dgm:cxn modelId="{C47DFB7C-34A1-4263-AE6B-3F929D7C9AD5}" type="presParOf" srcId="{D3FE9DFD-2C75-4255-B3BB-F0D129834590}" destId="{06F4ED31-9D66-4533-9825-D7F41C072921}" srcOrd="0" destOrd="0" presId="urn:microsoft.com/office/officeart/2005/8/layout/hierarchy2"/>
    <dgm:cxn modelId="{4D851DAF-A4D9-4630-A894-11F69899F892}" type="presParOf" srcId="{18121949-D790-4A40-9A09-8E3BEA561B6E}" destId="{4C0ECCCD-62EA-4A2A-9470-B9AEACBEE5FC}" srcOrd="3" destOrd="0" presId="urn:microsoft.com/office/officeart/2005/8/layout/hierarchy2"/>
    <dgm:cxn modelId="{C50BA067-5A7D-4494-881D-49A0268BECE9}" type="presParOf" srcId="{4C0ECCCD-62EA-4A2A-9470-B9AEACBEE5FC}" destId="{D1E2E695-405B-44EB-9D25-FDA746440B09}" srcOrd="0" destOrd="0" presId="urn:microsoft.com/office/officeart/2005/8/layout/hierarchy2"/>
    <dgm:cxn modelId="{FF9CCEB1-1280-45D0-B404-6F81B7C87F0C}" type="presParOf" srcId="{4C0ECCCD-62EA-4A2A-9470-B9AEACBEE5FC}" destId="{A156CA01-EFE3-4152-AED0-FFCDF7CD5606}" srcOrd="1" destOrd="0" presId="urn:microsoft.com/office/officeart/2005/8/layout/hierarchy2"/>
    <dgm:cxn modelId="{A8355084-768A-40B9-9A41-2560CD95AED1}" type="presParOf" srcId="{18121949-D790-4A40-9A09-8E3BEA561B6E}" destId="{B02ACB37-7716-4AE2-961A-1F37F8216CF3}" srcOrd="4" destOrd="0" presId="urn:microsoft.com/office/officeart/2005/8/layout/hierarchy2"/>
    <dgm:cxn modelId="{E382C13D-5BCE-4D01-AAB9-537272647A08}" type="presParOf" srcId="{B02ACB37-7716-4AE2-961A-1F37F8216CF3}" destId="{672389B0-2935-4170-A41A-D60FA56128B3}" srcOrd="0" destOrd="0" presId="urn:microsoft.com/office/officeart/2005/8/layout/hierarchy2"/>
    <dgm:cxn modelId="{030F7451-620D-460A-A281-F1C2FE3BD1EF}" type="presParOf" srcId="{18121949-D790-4A40-9A09-8E3BEA561B6E}" destId="{712B049D-67B1-4D7C-BC0B-955130B316AF}" srcOrd="5" destOrd="0" presId="urn:microsoft.com/office/officeart/2005/8/layout/hierarchy2"/>
    <dgm:cxn modelId="{9851F8E7-2143-4853-92D2-68A0FCDCE75A}" type="presParOf" srcId="{712B049D-67B1-4D7C-BC0B-955130B316AF}" destId="{B6225D89-B5BF-4C1D-A5E1-26429FB66A53}" srcOrd="0" destOrd="0" presId="urn:microsoft.com/office/officeart/2005/8/layout/hierarchy2"/>
    <dgm:cxn modelId="{1E2383EA-BE00-43D0-B15F-E8F07325FE31}" type="presParOf" srcId="{712B049D-67B1-4D7C-BC0B-955130B316AF}" destId="{0E98F345-0763-4150-9651-65BD1D13CF31}" srcOrd="1" destOrd="0" presId="urn:microsoft.com/office/officeart/2005/8/layout/hierarchy2"/>
    <dgm:cxn modelId="{9D2D7A72-9B92-4059-89BC-BE3894BBAFD1}" type="presParOf" srcId="{18121949-D790-4A40-9A09-8E3BEA561B6E}" destId="{80086652-58F9-4828-8919-4659AA028500}" srcOrd="6" destOrd="0" presId="urn:microsoft.com/office/officeart/2005/8/layout/hierarchy2"/>
    <dgm:cxn modelId="{F837D46F-D88A-4700-8252-9B60E0D28580}" type="presParOf" srcId="{80086652-58F9-4828-8919-4659AA028500}" destId="{5A1D581F-527B-43D7-AF56-D8995955B18C}" srcOrd="0" destOrd="0" presId="urn:microsoft.com/office/officeart/2005/8/layout/hierarchy2"/>
    <dgm:cxn modelId="{7DF9C43F-42E2-4D0B-991D-17D72D474434}" type="presParOf" srcId="{18121949-D790-4A40-9A09-8E3BEA561B6E}" destId="{EEF198E1-E875-4117-A577-8B186F62F586}" srcOrd="7" destOrd="0" presId="urn:microsoft.com/office/officeart/2005/8/layout/hierarchy2"/>
    <dgm:cxn modelId="{20A2237F-D89E-4697-96F2-D762A2EDD3F3}" type="presParOf" srcId="{EEF198E1-E875-4117-A577-8B186F62F586}" destId="{F7A1B1A7-B7D9-47C3-8D04-5E3891A42E66}" srcOrd="0" destOrd="0" presId="urn:microsoft.com/office/officeart/2005/8/layout/hierarchy2"/>
    <dgm:cxn modelId="{38BC700D-B349-405F-BA6F-310937A29BB3}" type="presParOf" srcId="{EEF198E1-E875-4117-A577-8B186F62F586}" destId="{AFEDB0B9-76D7-4D4A-BA7C-8C0D90AE56E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80C82A-DC4B-4427-ACAD-0F69EA21533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666755D-AEB8-4F8C-80BD-8307D2AF7D55}">
      <dgm:prSet phldrT="[Text]"/>
      <dgm:spPr/>
      <dgm:t>
        <a:bodyPr/>
        <a:lstStyle/>
        <a:p>
          <a:r>
            <a:rPr lang="cs-CZ" dirty="0" smtClean="0"/>
            <a:t>imunita</a:t>
          </a:r>
          <a:endParaRPr lang="cs-CZ" dirty="0"/>
        </a:p>
      </dgm:t>
    </dgm:pt>
    <dgm:pt modelId="{E1C4A8A7-0276-4C28-A294-4C0067F7E2DD}" type="parTrans" cxnId="{063009DD-AC25-4187-8AEE-49685D09A7AD}">
      <dgm:prSet/>
      <dgm:spPr/>
      <dgm:t>
        <a:bodyPr/>
        <a:lstStyle/>
        <a:p>
          <a:endParaRPr lang="cs-CZ"/>
        </a:p>
      </dgm:t>
    </dgm:pt>
    <dgm:pt modelId="{8D48008A-BFF8-4707-937F-8E1A16BB4B4A}" type="sibTrans" cxnId="{063009DD-AC25-4187-8AEE-49685D09A7AD}">
      <dgm:prSet/>
      <dgm:spPr/>
      <dgm:t>
        <a:bodyPr/>
        <a:lstStyle/>
        <a:p>
          <a:endParaRPr lang="cs-CZ"/>
        </a:p>
      </dgm:t>
    </dgm:pt>
    <dgm:pt modelId="{27F1E2F9-4E81-4D2E-99D3-AE8A29A97196}">
      <dgm:prSet phldrT="[Text]"/>
      <dgm:spPr/>
      <dgm:t>
        <a:bodyPr/>
        <a:lstStyle/>
        <a:p>
          <a:r>
            <a:rPr lang="cs-CZ" dirty="0" smtClean="0"/>
            <a:t>získaná</a:t>
          </a:r>
          <a:endParaRPr lang="cs-CZ" dirty="0"/>
        </a:p>
      </dgm:t>
    </dgm:pt>
    <dgm:pt modelId="{F61F50DD-F38A-494E-B16B-1FEBC7F9F2EC}" type="parTrans" cxnId="{BF8D652A-09C5-49A4-8775-20DA3F83122A}">
      <dgm:prSet/>
      <dgm:spPr/>
      <dgm:t>
        <a:bodyPr/>
        <a:lstStyle/>
        <a:p>
          <a:endParaRPr lang="cs-CZ"/>
        </a:p>
      </dgm:t>
    </dgm:pt>
    <dgm:pt modelId="{0F0FEAB1-004C-428A-9215-FF4F93629CC8}" type="sibTrans" cxnId="{BF8D652A-09C5-49A4-8775-20DA3F83122A}">
      <dgm:prSet/>
      <dgm:spPr/>
      <dgm:t>
        <a:bodyPr/>
        <a:lstStyle/>
        <a:p>
          <a:endParaRPr lang="cs-CZ"/>
        </a:p>
      </dgm:t>
    </dgm:pt>
    <dgm:pt modelId="{4DC17EEB-09EF-443F-B43F-E162101F8A4E}">
      <dgm:prSet phldrT="[Text]"/>
      <dgm:spPr/>
      <dgm:t>
        <a:bodyPr/>
        <a:lstStyle/>
        <a:p>
          <a:r>
            <a:rPr lang="cs-CZ" dirty="0" smtClean="0"/>
            <a:t>aktivní</a:t>
          </a:r>
          <a:endParaRPr lang="cs-CZ" dirty="0"/>
        </a:p>
      </dgm:t>
    </dgm:pt>
    <dgm:pt modelId="{4237A2D6-6D26-4BAE-BC2F-DA5BBD4F42A5}" type="parTrans" cxnId="{CE99C5D5-ED12-4799-8596-A70C37677C98}">
      <dgm:prSet/>
      <dgm:spPr/>
      <dgm:t>
        <a:bodyPr/>
        <a:lstStyle/>
        <a:p>
          <a:endParaRPr lang="cs-CZ"/>
        </a:p>
      </dgm:t>
    </dgm:pt>
    <dgm:pt modelId="{FC733622-FEFC-40B3-A1F1-8ED6204CF0FF}" type="sibTrans" cxnId="{CE99C5D5-ED12-4799-8596-A70C37677C98}">
      <dgm:prSet/>
      <dgm:spPr/>
      <dgm:t>
        <a:bodyPr/>
        <a:lstStyle/>
        <a:p>
          <a:endParaRPr lang="cs-CZ"/>
        </a:p>
      </dgm:t>
    </dgm:pt>
    <dgm:pt modelId="{5FC048D5-F31F-47EB-BB1E-4A1FD2EE2918}">
      <dgm:prSet phldrT="[Text]"/>
      <dgm:spPr/>
      <dgm:t>
        <a:bodyPr/>
        <a:lstStyle/>
        <a:p>
          <a:r>
            <a:rPr lang="cs-CZ" dirty="0" smtClean="0"/>
            <a:t>pasivní</a:t>
          </a:r>
          <a:endParaRPr lang="cs-CZ" dirty="0"/>
        </a:p>
      </dgm:t>
    </dgm:pt>
    <dgm:pt modelId="{0A5971D9-7DBE-4BEB-8498-E520F536680C}" type="parTrans" cxnId="{8DCE8D9A-F40D-4555-991F-234FD5C6E5B3}">
      <dgm:prSet/>
      <dgm:spPr/>
      <dgm:t>
        <a:bodyPr/>
        <a:lstStyle/>
        <a:p>
          <a:endParaRPr lang="cs-CZ"/>
        </a:p>
      </dgm:t>
    </dgm:pt>
    <dgm:pt modelId="{F2AAF9C7-7B79-48FA-879A-34F15BA3F38B}" type="sibTrans" cxnId="{8DCE8D9A-F40D-4555-991F-234FD5C6E5B3}">
      <dgm:prSet/>
      <dgm:spPr/>
      <dgm:t>
        <a:bodyPr/>
        <a:lstStyle/>
        <a:p>
          <a:endParaRPr lang="cs-CZ"/>
        </a:p>
      </dgm:t>
    </dgm:pt>
    <dgm:pt modelId="{88715956-8CD0-4A26-A4BE-8EEB72965555}">
      <dgm:prSet phldrT="[Text]"/>
      <dgm:spPr/>
      <dgm:t>
        <a:bodyPr/>
        <a:lstStyle/>
        <a:p>
          <a:r>
            <a:rPr lang="cs-CZ" dirty="0" smtClean="0"/>
            <a:t>vrozená</a:t>
          </a:r>
          <a:endParaRPr lang="cs-CZ" dirty="0"/>
        </a:p>
      </dgm:t>
    </dgm:pt>
    <dgm:pt modelId="{E61C62A8-283E-4445-AA97-91533FB4ECB8}" type="parTrans" cxnId="{C6901A2E-004A-41E3-8269-6F97C95EB9D2}">
      <dgm:prSet/>
      <dgm:spPr/>
      <dgm:t>
        <a:bodyPr/>
        <a:lstStyle/>
        <a:p>
          <a:endParaRPr lang="cs-CZ"/>
        </a:p>
      </dgm:t>
    </dgm:pt>
    <dgm:pt modelId="{7A07DCB5-D6DA-4D3F-AE31-A1B37C0A708B}" type="sibTrans" cxnId="{C6901A2E-004A-41E3-8269-6F97C95EB9D2}">
      <dgm:prSet/>
      <dgm:spPr/>
      <dgm:t>
        <a:bodyPr/>
        <a:lstStyle/>
        <a:p>
          <a:endParaRPr lang="cs-CZ"/>
        </a:p>
      </dgm:t>
    </dgm:pt>
    <dgm:pt modelId="{99CF17B1-47F6-47A8-A7C9-E008DDEB84FB}">
      <dgm:prSet phldrT="[Text]"/>
      <dgm:spPr/>
      <dgm:t>
        <a:bodyPr/>
        <a:lstStyle/>
        <a:p>
          <a:r>
            <a:rPr lang="cs-CZ" dirty="0" smtClean="0"/>
            <a:t>přirozená</a:t>
          </a:r>
          <a:endParaRPr lang="cs-CZ" dirty="0"/>
        </a:p>
      </dgm:t>
    </dgm:pt>
    <dgm:pt modelId="{6BCD28C1-43B4-43FE-AB89-34D874C504FE}" type="parTrans" cxnId="{BD53E2EE-6259-427E-87E5-C21A067471B7}">
      <dgm:prSet/>
      <dgm:spPr/>
      <dgm:t>
        <a:bodyPr/>
        <a:lstStyle/>
        <a:p>
          <a:endParaRPr lang="cs-CZ"/>
        </a:p>
      </dgm:t>
    </dgm:pt>
    <dgm:pt modelId="{0C2ABEB5-8C53-4887-9E38-473E83AEB7C4}" type="sibTrans" cxnId="{BD53E2EE-6259-427E-87E5-C21A067471B7}">
      <dgm:prSet/>
      <dgm:spPr/>
      <dgm:t>
        <a:bodyPr/>
        <a:lstStyle/>
        <a:p>
          <a:endParaRPr lang="cs-CZ"/>
        </a:p>
      </dgm:t>
    </dgm:pt>
    <dgm:pt modelId="{665D6EF0-BF6D-405B-8A43-40E318D3710A}">
      <dgm:prSet phldrT="[Text]"/>
      <dgm:spPr/>
      <dgm:t>
        <a:bodyPr/>
        <a:lstStyle/>
        <a:p>
          <a:r>
            <a:rPr lang="cs-CZ" dirty="0" smtClean="0"/>
            <a:t>umělá</a:t>
          </a:r>
          <a:endParaRPr lang="cs-CZ" dirty="0"/>
        </a:p>
      </dgm:t>
    </dgm:pt>
    <dgm:pt modelId="{8C84DD6B-E93E-4672-8B49-75687672B375}" type="parTrans" cxnId="{918EA2AA-AB43-457A-B9FB-15836DC04CD5}">
      <dgm:prSet/>
      <dgm:spPr/>
      <dgm:t>
        <a:bodyPr/>
        <a:lstStyle/>
        <a:p>
          <a:endParaRPr lang="cs-CZ"/>
        </a:p>
      </dgm:t>
    </dgm:pt>
    <dgm:pt modelId="{DD54B010-494F-4494-B87A-D7AB1C8189CB}" type="sibTrans" cxnId="{918EA2AA-AB43-457A-B9FB-15836DC04CD5}">
      <dgm:prSet/>
      <dgm:spPr/>
      <dgm:t>
        <a:bodyPr/>
        <a:lstStyle/>
        <a:p>
          <a:endParaRPr lang="cs-CZ"/>
        </a:p>
      </dgm:t>
    </dgm:pt>
    <dgm:pt modelId="{C71F2281-6704-44AA-924F-D6C7DFC68439}" type="pres">
      <dgm:prSet presAssocID="{1B80C82A-DC4B-4427-ACAD-0F69EA21533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9ACC194-FF14-415C-9600-271A8CD0A438}" type="pres">
      <dgm:prSet presAssocID="{C666755D-AEB8-4F8C-80BD-8307D2AF7D55}" presName="root1" presStyleCnt="0"/>
      <dgm:spPr/>
    </dgm:pt>
    <dgm:pt modelId="{0127BA9C-8F32-4970-86F0-67BB1C6612AC}" type="pres">
      <dgm:prSet presAssocID="{C666755D-AEB8-4F8C-80BD-8307D2AF7D5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D53122-9AD3-41AE-9A2E-4BEAABEFC92B}" type="pres">
      <dgm:prSet presAssocID="{C666755D-AEB8-4F8C-80BD-8307D2AF7D55}" presName="level2hierChild" presStyleCnt="0"/>
      <dgm:spPr/>
    </dgm:pt>
    <dgm:pt modelId="{7342B651-FFE6-4FE8-8D4C-BD73612BE3F3}" type="pres">
      <dgm:prSet presAssocID="{F61F50DD-F38A-494E-B16B-1FEBC7F9F2EC}" presName="conn2-1" presStyleLbl="parChTrans1D2" presStyleIdx="0" presStyleCnt="2"/>
      <dgm:spPr/>
    </dgm:pt>
    <dgm:pt modelId="{9630D5E7-6F32-4EC9-B981-628B1E336E80}" type="pres">
      <dgm:prSet presAssocID="{F61F50DD-F38A-494E-B16B-1FEBC7F9F2EC}" presName="connTx" presStyleLbl="parChTrans1D2" presStyleIdx="0" presStyleCnt="2"/>
      <dgm:spPr/>
    </dgm:pt>
    <dgm:pt modelId="{A55312DB-EDDE-44C8-9273-285AEAE98CE6}" type="pres">
      <dgm:prSet presAssocID="{27F1E2F9-4E81-4D2E-99D3-AE8A29A97196}" presName="root2" presStyleCnt="0"/>
      <dgm:spPr/>
    </dgm:pt>
    <dgm:pt modelId="{5E4F1B31-9431-487A-B891-76279C7BE200}" type="pres">
      <dgm:prSet presAssocID="{27F1E2F9-4E81-4D2E-99D3-AE8A29A97196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4D9758-DCEE-4B6D-B4A5-8E00104C6657}" type="pres">
      <dgm:prSet presAssocID="{27F1E2F9-4E81-4D2E-99D3-AE8A29A97196}" presName="level3hierChild" presStyleCnt="0"/>
      <dgm:spPr/>
    </dgm:pt>
    <dgm:pt modelId="{51647DF7-8575-417D-A62A-9A8676AFBFEA}" type="pres">
      <dgm:prSet presAssocID="{4237A2D6-6D26-4BAE-BC2F-DA5BBD4F42A5}" presName="conn2-1" presStyleLbl="parChTrans1D3" presStyleIdx="0" presStyleCnt="2"/>
      <dgm:spPr/>
    </dgm:pt>
    <dgm:pt modelId="{C597DA4E-99E9-490E-A7C0-8EC15DBCF0B0}" type="pres">
      <dgm:prSet presAssocID="{4237A2D6-6D26-4BAE-BC2F-DA5BBD4F42A5}" presName="connTx" presStyleLbl="parChTrans1D3" presStyleIdx="0" presStyleCnt="2"/>
      <dgm:spPr/>
    </dgm:pt>
    <dgm:pt modelId="{6CCDB966-DF2A-42DB-89ED-DD3D3D6CD723}" type="pres">
      <dgm:prSet presAssocID="{4DC17EEB-09EF-443F-B43F-E162101F8A4E}" presName="root2" presStyleCnt="0"/>
      <dgm:spPr/>
    </dgm:pt>
    <dgm:pt modelId="{65BB578A-8849-4A96-8C39-32B2B11F5059}" type="pres">
      <dgm:prSet presAssocID="{4DC17EEB-09EF-443F-B43F-E162101F8A4E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D77C4B6-9C02-4BA1-A233-C19B797045F7}" type="pres">
      <dgm:prSet presAssocID="{4DC17EEB-09EF-443F-B43F-E162101F8A4E}" presName="level3hierChild" presStyleCnt="0"/>
      <dgm:spPr/>
    </dgm:pt>
    <dgm:pt modelId="{94C3A010-0797-43C5-A0B8-B46C5CFE57E6}" type="pres">
      <dgm:prSet presAssocID="{6BCD28C1-43B4-43FE-AB89-34D874C504FE}" presName="conn2-1" presStyleLbl="parChTrans1D4" presStyleIdx="0" presStyleCnt="2"/>
      <dgm:spPr/>
    </dgm:pt>
    <dgm:pt modelId="{7C4331F3-EBC7-4A66-A477-F1AB4F85FEE4}" type="pres">
      <dgm:prSet presAssocID="{6BCD28C1-43B4-43FE-AB89-34D874C504FE}" presName="connTx" presStyleLbl="parChTrans1D4" presStyleIdx="0" presStyleCnt="2"/>
      <dgm:spPr/>
    </dgm:pt>
    <dgm:pt modelId="{51ACDDC5-14B0-4006-BE1D-F389C2071A1A}" type="pres">
      <dgm:prSet presAssocID="{99CF17B1-47F6-47A8-A7C9-E008DDEB84FB}" presName="root2" presStyleCnt="0"/>
      <dgm:spPr/>
    </dgm:pt>
    <dgm:pt modelId="{828DD839-D2D2-4F0E-B2CD-29E8F1E5E659}" type="pres">
      <dgm:prSet presAssocID="{99CF17B1-47F6-47A8-A7C9-E008DDEB84FB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C8530B5-34EB-4CF4-B78C-DAF676E4EB8E}" type="pres">
      <dgm:prSet presAssocID="{99CF17B1-47F6-47A8-A7C9-E008DDEB84FB}" presName="level3hierChild" presStyleCnt="0"/>
      <dgm:spPr/>
    </dgm:pt>
    <dgm:pt modelId="{8E5766FB-2D5D-4C5D-9BC6-2FD056788645}" type="pres">
      <dgm:prSet presAssocID="{8C84DD6B-E93E-4672-8B49-75687672B375}" presName="conn2-1" presStyleLbl="parChTrans1D4" presStyleIdx="1" presStyleCnt="2"/>
      <dgm:spPr/>
    </dgm:pt>
    <dgm:pt modelId="{4C5C00BD-0530-450D-A1A4-B5DA0FF7E50E}" type="pres">
      <dgm:prSet presAssocID="{8C84DD6B-E93E-4672-8B49-75687672B375}" presName="connTx" presStyleLbl="parChTrans1D4" presStyleIdx="1" presStyleCnt="2"/>
      <dgm:spPr/>
    </dgm:pt>
    <dgm:pt modelId="{92593CDD-15A7-4079-B98C-11D595B3B624}" type="pres">
      <dgm:prSet presAssocID="{665D6EF0-BF6D-405B-8A43-40E318D3710A}" presName="root2" presStyleCnt="0"/>
      <dgm:spPr/>
    </dgm:pt>
    <dgm:pt modelId="{FE5EE132-360C-4F9B-A94F-3F9104FE1238}" type="pres">
      <dgm:prSet presAssocID="{665D6EF0-BF6D-405B-8A43-40E318D3710A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DEF2F7-451D-4E5E-A85E-3F62E443DA75}" type="pres">
      <dgm:prSet presAssocID="{665D6EF0-BF6D-405B-8A43-40E318D3710A}" presName="level3hierChild" presStyleCnt="0"/>
      <dgm:spPr/>
    </dgm:pt>
    <dgm:pt modelId="{1096C20E-1E82-4F3F-B78C-6AE3C4D9AC58}" type="pres">
      <dgm:prSet presAssocID="{0A5971D9-7DBE-4BEB-8498-E520F536680C}" presName="conn2-1" presStyleLbl="parChTrans1D3" presStyleIdx="1" presStyleCnt="2"/>
      <dgm:spPr/>
    </dgm:pt>
    <dgm:pt modelId="{20AC6DEB-9937-4EDD-BB6E-D070773113FA}" type="pres">
      <dgm:prSet presAssocID="{0A5971D9-7DBE-4BEB-8498-E520F536680C}" presName="connTx" presStyleLbl="parChTrans1D3" presStyleIdx="1" presStyleCnt="2"/>
      <dgm:spPr/>
    </dgm:pt>
    <dgm:pt modelId="{811E11DE-4BA0-425B-AC58-1A12A7D2CD26}" type="pres">
      <dgm:prSet presAssocID="{5FC048D5-F31F-47EB-BB1E-4A1FD2EE2918}" presName="root2" presStyleCnt="0"/>
      <dgm:spPr/>
    </dgm:pt>
    <dgm:pt modelId="{DC67E6D2-D1CB-4D16-8BBB-B06DEA9968CC}" type="pres">
      <dgm:prSet presAssocID="{5FC048D5-F31F-47EB-BB1E-4A1FD2EE2918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B7A484-75BA-44EB-92A3-D06FDEFD4163}" type="pres">
      <dgm:prSet presAssocID="{5FC048D5-F31F-47EB-BB1E-4A1FD2EE2918}" presName="level3hierChild" presStyleCnt="0"/>
      <dgm:spPr/>
    </dgm:pt>
    <dgm:pt modelId="{ACA20BE6-6D02-48B6-BDDC-8298B7F4B142}" type="pres">
      <dgm:prSet presAssocID="{E61C62A8-283E-4445-AA97-91533FB4ECB8}" presName="conn2-1" presStyleLbl="parChTrans1D2" presStyleIdx="1" presStyleCnt="2"/>
      <dgm:spPr/>
    </dgm:pt>
    <dgm:pt modelId="{4B8C3DAC-E8B7-4F2C-8111-3EB008477220}" type="pres">
      <dgm:prSet presAssocID="{E61C62A8-283E-4445-AA97-91533FB4ECB8}" presName="connTx" presStyleLbl="parChTrans1D2" presStyleIdx="1" presStyleCnt="2"/>
      <dgm:spPr/>
    </dgm:pt>
    <dgm:pt modelId="{9D5C7D70-A401-440A-BD37-EF3E912D7B57}" type="pres">
      <dgm:prSet presAssocID="{88715956-8CD0-4A26-A4BE-8EEB72965555}" presName="root2" presStyleCnt="0"/>
      <dgm:spPr/>
    </dgm:pt>
    <dgm:pt modelId="{449D4CAD-AFF5-4759-B0C2-5467972E16FA}" type="pres">
      <dgm:prSet presAssocID="{88715956-8CD0-4A26-A4BE-8EEB7296555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EBAD2B-EF2F-48C2-9AED-D64F9910F486}" type="pres">
      <dgm:prSet presAssocID="{88715956-8CD0-4A26-A4BE-8EEB72965555}" presName="level3hierChild" presStyleCnt="0"/>
      <dgm:spPr/>
    </dgm:pt>
  </dgm:ptLst>
  <dgm:cxnLst>
    <dgm:cxn modelId="{5EBE4632-703B-466D-A41C-75737785B7AF}" type="presOf" srcId="{0A5971D9-7DBE-4BEB-8498-E520F536680C}" destId="{1096C20E-1E82-4F3F-B78C-6AE3C4D9AC58}" srcOrd="0" destOrd="0" presId="urn:microsoft.com/office/officeart/2005/8/layout/hierarchy2"/>
    <dgm:cxn modelId="{A50F4B8D-0ADA-4861-BB82-486F19FEDADB}" type="presOf" srcId="{665D6EF0-BF6D-405B-8A43-40E318D3710A}" destId="{FE5EE132-360C-4F9B-A94F-3F9104FE1238}" srcOrd="0" destOrd="0" presId="urn:microsoft.com/office/officeart/2005/8/layout/hierarchy2"/>
    <dgm:cxn modelId="{BD53E2EE-6259-427E-87E5-C21A067471B7}" srcId="{4DC17EEB-09EF-443F-B43F-E162101F8A4E}" destId="{99CF17B1-47F6-47A8-A7C9-E008DDEB84FB}" srcOrd="0" destOrd="0" parTransId="{6BCD28C1-43B4-43FE-AB89-34D874C504FE}" sibTransId="{0C2ABEB5-8C53-4887-9E38-473E83AEB7C4}"/>
    <dgm:cxn modelId="{C57F87B4-20C8-4617-A4E5-B23B96313BFA}" type="presOf" srcId="{8C84DD6B-E93E-4672-8B49-75687672B375}" destId="{8E5766FB-2D5D-4C5D-9BC6-2FD056788645}" srcOrd="0" destOrd="0" presId="urn:microsoft.com/office/officeart/2005/8/layout/hierarchy2"/>
    <dgm:cxn modelId="{8DCE8D9A-F40D-4555-991F-234FD5C6E5B3}" srcId="{27F1E2F9-4E81-4D2E-99D3-AE8A29A97196}" destId="{5FC048D5-F31F-47EB-BB1E-4A1FD2EE2918}" srcOrd="1" destOrd="0" parTransId="{0A5971D9-7DBE-4BEB-8498-E520F536680C}" sibTransId="{F2AAF9C7-7B79-48FA-879A-34F15BA3F38B}"/>
    <dgm:cxn modelId="{063009DD-AC25-4187-8AEE-49685D09A7AD}" srcId="{1B80C82A-DC4B-4427-ACAD-0F69EA215332}" destId="{C666755D-AEB8-4F8C-80BD-8307D2AF7D55}" srcOrd="0" destOrd="0" parTransId="{E1C4A8A7-0276-4C28-A294-4C0067F7E2DD}" sibTransId="{8D48008A-BFF8-4707-937F-8E1A16BB4B4A}"/>
    <dgm:cxn modelId="{FA07FF63-0EFB-4B96-84B9-B992C6008F22}" type="presOf" srcId="{4DC17EEB-09EF-443F-B43F-E162101F8A4E}" destId="{65BB578A-8849-4A96-8C39-32B2B11F5059}" srcOrd="0" destOrd="0" presId="urn:microsoft.com/office/officeart/2005/8/layout/hierarchy2"/>
    <dgm:cxn modelId="{BF8D652A-09C5-49A4-8775-20DA3F83122A}" srcId="{C666755D-AEB8-4F8C-80BD-8307D2AF7D55}" destId="{27F1E2F9-4E81-4D2E-99D3-AE8A29A97196}" srcOrd="0" destOrd="0" parTransId="{F61F50DD-F38A-494E-B16B-1FEBC7F9F2EC}" sibTransId="{0F0FEAB1-004C-428A-9215-FF4F93629CC8}"/>
    <dgm:cxn modelId="{B494DF64-059E-4C40-A628-8DCCE48AD3B5}" type="presOf" srcId="{5FC048D5-F31F-47EB-BB1E-4A1FD2EE2918}" destId="{DC67E6D2-D1CB-4D16-8BBB-B06DEA9968CC}" srcOrd="0" destOrd="0" presId="urn:microsoft.com/office/officeart/2005/8/layout/hierarchy2"/>
    <dgm:cxn modelId="{918EA2AA-AB43-457A-B9FB-15836DC04CD5}" srcId="{4DC17EEB-09EF-443F-B43F-E162101F8A4E}" destId="{665D6EF0-BF6D-405B-8A43-40E318D3710A}" srcOrd="1" destOrd="0" parTransId="{8C84DD6B-E93E-4672-8B49-75687672B375}" sibTransId="{DD54B010-494F-4494-B87A-D7AB1C8189CB}"/>
    <dgm:cxn modelId="{C2B2D693-F78F-4028-91E9-6FCACDC38E76}" type="presOf" srcId="{8C84DD6B-E93E-4672-8B49-75687672B375}" destId="{4C5C00BD-0530-450D-A1A4-B5DA0FF7E50E}" srcOrd="1" destOrd="0" presId="urn:microsoft.com/office/officeart/2005/8/layout/hierarchy2"/>
    <dgm:cxn modelId="{273A8EFC-ABD9-4AE2-B217-A3221F62DA27}" type="presOf" srcId="{6BCD28C1-43B4-43FE-AB89-34D874C504FE}" destId="{94C3A010-0797-43C5-A0B8-B46C5CFE57E6}" srcOrd="0" destOrd="0" presId="urn:microsoft.com/office/officeart/2005/8/layout/hierarchy2"/>
    <dgm:cxn modelId="{AC0071DC-042F-42D7-8F8C-9FCBB1B1BCCE}" type="presOf" srcId="{C666755D-AEB8-4F8C-80BD-8307D2AF7D55}" destId="{0127BA9C-8F32-4970-86F0-67BB1C6612AC}" srcOrd="0" destOrd="0" presId="urn:microsoft.com/office/officeart/2005/8/layout/hierarchy2"/>
    <dgm:cxn modelId="{BD5A2051-CC6B-40C5-BEC4-0FF89C02E10D}" type="presOf" srcId="{F61F50DD-F38A-494E-B16B-1FEBC7F9F2EC}" destId="{9630D5E7-6F32-4EC9-B981-628B1E336E80}" srcOrd="1" destOrd="0" presId="urn:microsoft.com/office/officeart/2005/8/layout/hierarchy2"/>
    <dgm:cxn modelId="{C1DC5287-F120-4B64-B070-0FE1ACA14AA0}" type="presOf" srcId="{88715956-8CD0-4A26-A4BE-8EEB72965555}" destId="{449D4CAD-AFF5-4759-B0C2-5467972E16FA}" srcOrd="0" destOrd="0" presId="urn:microsoft.com/office/officeart/2005/8/layout/hierarchy2"/>
    <dgm:cxn modelId="{797E1A54-4864-447D-8EF6-DB2F3E9690F5}" type="presOf" srcId="{4237A2D6-6D26-4BAE-BC2F-DA5BBD4F42A5}" destId="{C597DA4E-99E9-490E-A7C0-8EC15DBCF0B0}" srcOrd="1" destOrd="0" presId="urn:microsoft.com/office/officeart/2005/8/layout/hierarchy2"/>
    <dgm:cxn modelId="{6C96BB1D-0873-44D6-9FBD-E68EABC60214}" type="presOf" srcId="{27F1E2F9-4E81-4D2E-99D3-AE8A29A97196}" destId="{5E4F1B31-9431-487A-B891-76279C7BE200}" srcOrd="0" destOrd="0" presId="urn:microsoft.com/office/officeart/2005/8/layout/hierarchy2"/>
    <dgm:cxn modelId="{F13E47EB-D669-4836-92F3-1675783AEEAD}" type="presOf" srcId="{E61C62A8-283E-4445-AA97-91533FB4ECB8}" destId="{4B8C3DAC-E8B7-4F2C-8111-3EB008477220}" srcOrd="1" destOrd="0" presId="urn:microsoft.com/office/officeart/2005/8/layout/hierarchy2"/>
    <dgm:cxn modelId="{1912CB9F-7BEF-442D-AA89-785663C06152}" type="presOf" srcId="{99CF17B1-47F6-47A8-A7C9-E008DDEB84FB}" destId="{828DD839-D2D2-4F0E-B2CD-29E8F1E5E659}" srcOrd="0" destOrd="0" presId="urn:microsoft.com/office/officeart/2005/8/layout/hierarchy2"/>
    <dgm:cxn modelId="{E77357AC-98F6-4980-9B8D-9708AF72CD9A}" type="presOf" srcId="{0A5971D9-7DBE-4BEB-8498-E520F536680C}" destId="{20AC6DEB-9937-4EDD-BB6E-D070773113FA}" srcOrd="1" destOrd="0" presId="urn:microsoft.com/office/officeart/2005/8/layout/hierarchy2"/>
    <dgm:cxn modelId="{CE99C5D5-ED12-4799-8596-A70C37677C98}" srcId="{27F1E2F9-4E81-4D2E-99D3-AE8A29A97196}" destId="{4DC17EEB-09EF-443F-B43F-E162101F8A4E}" srcOrd="0" destOrd="0" parTransId="{4237A2D6-6D26-4BAE-BC2F-DA5BBD4F42A5}" sibTransId="{FC733622-FEFC-40B3-A1F1-8ED6204CF0FF}"/>
    <dgm:cxn modelId="{C22B642D-8A61-4A1F-A69C-A10CD08B2042}" type="presOf" srcId="{F61F50DD-F38A-494E-B16B-1FEBC7F9F2EC}" destId="{7342B651-FFE6-4FE8-8D4C-BD73612BE3F3}" srcOrd="0" destOrd="0" presId="urn:microsoft.com/office/officeart/2005/8/layout/hierarchy2"/>
    <dgm:cxn modelId="{A2FBC3CC-F133-46D8-A4A9-D09DB06B0D96}" type="presOf" srcId="{4237A2D6-6D26-4BAE-BC2F-DA5BBD4F42A5}" destId="{51647DF7-8575-417D-A62A-9A8676AFBFEA}" srcOrd="0" destOrd="0" presId="urn:microsoft.com/office/officeart/2005/8/layout/hierarchy2"/>
    <dgm:cxn modelId="{3ABA7E8D-BE76-4E0C-B83E-A8EEE9F4D18F}" type="presOf" srcId="{E61C62A8-283E-4445-AA97-91533FB4ECB8}" destId="{ACA20BE6-6D02-48B6-BDDC-8298B7F4B142}" srcOrd="0" destOrd="0" presId="urn:microsoft.com/office/officeart/2005/8/layout/hierarchy2"/>
    <dgm:cxn modelId="{C6901A2E-004A-41E3-8269-6F97C95EB9D2}" srcId="{C666755D-AEB8-4F8C-80BD-8307D2AF7D55}" destId="{88715956-8CD0-4A26-A4BE-8EEB72965555}" srcOrd="1" destOrd="0" parTransId="{E61C62A8-283E-4445-AA97-91533FB4ECB8}" sibTransId="{7A07DCB5-D6DA-4D3F-AE31-A1B37C0A708B}"/>
    <dgm:cxn modelId="{C2D39A02-3F09-4167-9C87-69BF29B63535}" type="presOf" srcId="{6BCD28C1-43B4-43FE-AB89-34D874C504FE}" destId="{7C4331F3-EBC7-4A66-A477-F1AB4F85FEE4}" srcOrd="1" destOrd="0" presId="urn:microsoft.com/office/officeart/2005/8/layout/hierarchy2"/>
    <dgm:cxn modelId="{D2488FD8-9010-4BC8-A846-A4C6851B5B54}" type="presOf" srcId="{1B80C82A-DC4B-4427-ACAD-0F69EA215332}" destId="{C71F2281-6704-44AA-924F-D6C7DFC68439}" srcOrd="0" destOrd="0" presId="urn:microsoft.com/office/officeart/2005/8/layout/hierarchy2"/>
    <dgm:cxn modelId="{40D2E3C3-F374-4E52-9876-0B43732752F3}" type="presParOf" srcId="{C71F2281-6704-44AA-924F-D6C7DFC68439}" destId="{99ACC194-FF14-415C-9600-271A8CD0A438}" srcOrd="0" destOrd="0" presId="urn:microsoft.com/office/officeart/2005/8/layout/hierarchy2"/>
    <dgm:cxn modelId="{42063A1F-20F4-4EC1-BE34-AFC14DC0E62E}" type="presParOf" srcId="{99ACC194-FF14-415C-9600-271A8CD0A438}" destId="{0127BA9C-8F32-4970-86F0-67BB1C6612AC}" srcOrd="0" destOrd="0" presId="urn:microsoft.com/office/officeart/2005/8/layout/hierarchy2"/>
    <dgm:cxn modelId="{5C9B95BC-0E8F-4E2F-B8DD-F5E9288CEE10}" type="presParOf" srcId="{99ACC194-FF14-415C-9600-271A8CD0A438}" destId="{1AD53122-9AD3-41AE-9A2E-4BEAABEFC92B}" srcOrd="1" destOrd="0" presId="urn:microsoft.com/office/officeart/2005/8/layout/hierarchy2"/>
    <dgm:cxn modelId="{5F8541D9-AC39-4FD3-B38C-5AEA52ED3D80}" type="presParOf" srcId="{1AD53122-9AD3-41AE-9A2E-4BEAABEFC92B}" destId="{7342B651-FFE6-4FE8-8D4C-BD73612BE3F3}" srcOrd="0" destOrd="0" presId="urn:microsoft.com/office/officeart/2005/8/layout/hierarchy2"/>
    <dgm:cxn modelId="{79593DFA-24E3-4A5A-9A11-E149C4DCD5BE}" type="presParOf" srcId="{7342B651-FFE6-4FE8-8D4C-BD73612BE3F3}" destId="{9630D5E7-6F32-4EC9-B981-628B1E336E80}" srcOrd="0" destOrd="0" presId="urn:microsoft.com/office/officeart/2005/8/layout/hierarchy2"/>
    <dgm:cxn modelId="{005DA9D0-0E3F-4BF3-A7CB-4984334527B4}" type="presParOf" srcId="{1AD53122-9AD3-41AE-9A2E-4BEAABEFC92B}" destId="{A55312DB-EDDE-44C8-9273-285AEAE98CE6}" srcOrd="1" destOrd="0" presId="urn:microsoft.com/office/officeart/2005/8/layout/hierarchy2"/>
    <dgm:cxn modelId="{330D866A-B6DC-48F8-BE7D-19E757DFB58B}" type="presParOf" srcId="{A55312DB-EDDE-44C8-9273-285AEAE98CE6}" destId="{5E4F1B31-9431-487A-B891-76279C7BE200}" srcOrd="0" destOrd="0" presId="urn:microsoft.com/office/officeart/2005/8/layout/hierarchy2"/>
    <dgm:cxn modelId="{60E713C5-8547-4A8F-A531-1DD91814F5C9}" type="presParOf" srcId="{A55312DB-EDDE-44C8-9273-285AEAE98CE6}" destId="{884D9758-DCEE-4B6D-B4A5-8E00104C6657}" srcOrd="1" destOrd="0" presId="urn:microsoft.com/office/officeart/2005/8/layout/hierarchy2"/>
    <dgm:cxn modelId="{3AF2A4C5-4E3E-4153-BA4A-C726CC49E0CF}" type="presParOf" srcId="{884D9758-DCEE-4B6D-B4A5-8E00104C6657}" destId="{51647DF7-8575-417D-A62A-9A8676AFBFEA}" srcOrd="0" destOrd="0" presId="urn:microsoft.com/office/officeart/2005/8/layout/hierarchy2"/>
    <dgm:cxn modelId="{B6AEDC9B-3043-401D-9FFB-AD482DF857D5}" type="presParOf" srcId="{51647DF7-8575-417D-A62A-9A8676AFBFEA}" destId="{C597DA4E-99E9-490E-A7C0-8EC15DBCF0B0}" srcOrd="0" destOrd="0" presId="urn:microsoft.com/office/officeart/2005/8/layout/hierarchy2"/>
    <dgm:cxn modelId="{0691267F-5A88-4C06-BBBF-4B7A8C742BF9}" type="presParOf" srcId="{884D9758-DCEE-4B6D-B4A5-8E00104C6657}" destId="{6CCDB966-DF2A-42DB-89ED-DD3D3D6CD723}" srcOrd="1" destOrd="0" presId="urn:microsoft.com/office/officeart/2005/8/layout/hierarchy2"/>
    <dgm:cxn modelId="{92A0058E-1CD9-4F70-ADEA-EF93DF30CD20}" type="presParOf" srcId="{6CCDB966-DF2A-42DB-89ED-DD3D3D6CD723}" destId="{65BB578A-8849-4A96-8C39-32B2B11F5059}" srcOrd="0" destOrd="0" presId="urn:microsoft.com/office/officeart/2005/8/layout/hierarchy2"/>
    <dgm:cxn modelId="{CCBB6AD4-ABDD-4CC3-9E2D-1E976E2ABF4E}" type="presParOf" srcId="{6CCDB966-DF2A-42DB-89ED-DD3D3D6CD723}" destId="{2D77C4B6-9C02-4BA1-A233-C19B797045F7}" srcOrd="1" destOrd="0" presId="urn:microsoft.com/office/officeart/2005/8/layout/hierarchy2"/>
    <dgm:cxn modelId="{1DD1C678-AE04-4C6C-BBFD-CF6076B76DDC}" type="presParOf" srcId="{2D77C4B6-9C02-4BA1-A233-C19B797045F7}" destId="{94C3A010-0797-43C5-A0B8-B46C5CFE57E6}" srcOrd="0" destOrd="0" presId="urn:microsoft.com/office/officeart/2005/8/layout/hierarchy2"/>
    <dgm:cxn modelId="{62592A54-C1E5-492C-81EE-D999BE0958CF}" type="presParOf" srcId="{94C3A010-0797-43C5-A0B8-B46C5CFE57E6}" destId="{7C4331F3-EBC7-4A66-A477-F1AB4F85FEE4}" srcOrd="0" destOrd="0" presId="urn:microsoft.com/office/officeart/2005/8/layout/hierarchy2"/>
    <dgm:cxn modelId="{7B3626A6-C0B2-448B-B094-2EF0461DC04D}" type="presParOf" srcId="{2D77C4B6-9C02-4BA1-A233-C19B797045F7}" destId="{51ACDDC5-14B0-4006-BE1D-F389C2071A1A}" srcOrd="1" destOrd="0" presId="urn:microsoft.com/office/officeart/2005/8/layout/hierarchy2"/>
    <dgm:cxn modelId="{B33463BC-9559-4D90-A438-1D60A1CB31BD}" type="presParOf" srcId="{51ACDDC5-14B0-4006-BE1D-F389C2071A1A}" destId="{828DD839-D2D2-4F0E-B2CD-29E8F1E5E659}" srcOrd="0" destOrd="0" presId="urn:microsoft.com/office/officeart/2005/8/layout/hierarchy2"/>
    <dgm:cxn modelId="{3338B7B1-64A7-4E04-AA20-B43C14688CCC}" type="presParOf" srcId="{51ACDDC5-14B0-4006-BE1D-F389C2071A1A}" destId="{5C8530B5-34EB-4CF4-B78C-DAF676E4EB8E}" srcOrd="1" destOrd="0" presId="urn:microsoft.com/office/officeart/2005/8/layout/hierarchy2"/>
    <dgm:cxn modelId="{A815D0C1-7114-469B-ABD9-08C00A2C06BC}" type="presParOf" srcId="{2D77C4B6-9C02-4BA1-A233-C19B797045F7}" destId="{8E5766FB-2D5D-4C5D-9BC6-2FD056788645}" srcOrd="2" destOrd="0" presId="urn:microsoft.com/office/officeart/2005/8/layout/hierarchy2"/>
    <dgm:cxn modelId="{C3D619D2-0BA9-4E59-9A2E-2801361D6BB6}" type="presParOf" srcId="{8E5766FB-2D5D-4C5D-9BC6-2FD056788645}" destId="{4C5C00BD-0530-450D-A1A4-B5DA0FF7E50E}" srcOrd="0" destOrd="0" presId="urn:microsoft.com/office/officeart/2005/8/layout/hierarchy2"/>
    <dgm:cxn modelId="{F6DF1231-FF55-4E69-AAF5-AAE9BD2D701F}" type="presParOf" srcId="{2D77C4B6-9C02-4BA1-A233-C19B797045F7}" destId="{92593CDD-15A7-4079-B98C-11D595B3B624}" srcOrd="3" destOrd="0" presId="urn:microsoft.com/office/officeart/2005/8/layout/hierarchy2"/>
    <dgm:cxn modelId="{D2933E5E-BFFD-4F65-A60A-F9873E7D94C7}" type="presParOf" srcId="{92593CDD-15A7-4079-B98C-11D595B3B624}" destId="{FE5EE132-360C-4F9B-A94F-3F9104FE1238}" srcOrd="0" destOrd="0" presId="urn:microsoft.com/office/officeart/2005/8/layout/hierarchy2"/>
    <dgm:cxn modelId="{067389B0-C219-4B9B-B9F3-6307BB5BEB55}" type="presParOf" srcId="{92593CDD-15A7-4079-B98C-11D595B3B624}" destId="{D1DEF2F7-451D-4E5E-A85E-3F62E443DA75}" srcOrd="1" destOrd="0" presId="urn:microsoft.com/office/officeart/2005/8/layout/hierarchy2"/>
    <dgm:cxn modelId="{1E27CD92-1446-4803-9C89-81AAE426D80B}" type="presParOf" srcId="{884D9758-DCEE-4B6D-B4A5-8E00104C6657}" destId="{1096C20E-1E82-4F3F-B78C-6AE3C4D9AC58}" srcOrd="2" destOrd="0" presId="urn:microsoft.com/office/officeart/2005/8/layout/hierarchy2"/>
    <dgm:cxn modelId="{E942FA05-ADF4-4C48-89AD-14BC18C210DD}" type="presParOf" srcId="{1096C20E-1E82-4F3F-B78C-6AE3C4D9AC58}" destId="{20AC6DEB-9937-4EDD-BB6E-D070773113FA}" srcOrd="0" destOrd="0" presId="urn:microsoft.com/office/officeart/2005/8/layout/hierarchy2"/>
    <dgm:cxn modelId="{8C1789D4-8B34-4105-8E53-A5F715939ACA}" type="presParOf" srcId="{884D9758-DCEE-4B6D-B4A5-8E00104C6657}" destId="{811E11DE-4BA0-425B-AC58-1A12A7D2CD26}" srcOrd="3" destOrd="0" presId="urn:microsoft.com/office/officeart/2005/8/layout/hierarchy2"/>
    <dgm:cxn modelId="{B54DDBE0-9697-4386-A11D-6D74F7597BCC}" type="presParOf" srcId="{811E11DE-4BA0-425B-AC58-1A12A7D2CD26}" destId="{DC67E6D2-D1CB-4D16-8BBB-B06DEA9968CC}" srcOrd="0" destOrd="0" presId="urn:microsoft.com/office/officeart/2005/8/layout/hierarchy2"/>
    <dgm:cxn modelId="{6A492815-588D-4B74-BCE8-0CCAC31EB775}" type="presParOf" srcId="{811E11DE-4BA0-425B-AC58-1A12A7D2CD26}" destId="{4AB7A484-75BA-44EB-92A3-D06FDEFD4163}" srcOrd="1" destOrd="0" presId="urn:microsoft.com/office/officeart/2005/8/layout/hierarchy2"/>
    <dgm:cxn modelId="{9673E50C-4800-41B4-930F-4597B29F9D66}" type="presParOf" srcId="{1AD53122-9AD3-41AE-9A2E-4BEAABEFC92B}" destId="{ACA20BE6-6D02-48B6-BDDC-8298B7F4B142}" srcOrd="2" destOrd="0" presId="urn:microsoft.com/office/officeart/2005/8/layout/hierarchy2"/>
    <dgm:cxn modelId="{81FC68E7-0E07-4CA7-A409-10C467252F04}" type="presParOf" srcId="{ACA20BE6-6D02-48B6-BDDC-8298B7F4B142}" destId="{4B8C3DAC-E8B7-4F2C-8111-3EB008477220}" srcOrd="0" destOrd="0" presId="urn:microsoft.com/office/officeart/2005/8/layout/hierarchy2"/>
    <dgm:cxn modelId="{382F52A2-9F3F-497E-A2AA-F3E7183DB3BA}" type="presParOf" srcId="{1AD53122-9AD3-41AE-9A2E-4BEAABEFC92B}" destId="{9D5C7D70-A401-440A-BD37-EF3E912D7B57}" srcOrd="3" destOrd="0" presId="urn:microsoft.com/office/officeart/2005/8/layout/hierarchy2"/>
    <dgm:cxn modelId="{E11DF5AC-B4EF-4806-B813-E9C5C318A909}" type="presParOf" srcId="{9D5C7D70-A401-440A-BD37-EF3E912D7B57}" destId="{449D4CAD-AFF5-4759-B0C2-5467972E16FA}" srcOrd="0" destOrd="0" presId="urn:microsoft.com/office/officeart/2005/8/layout/hierarchy2"/>
    <dgm:cxn modelId="{C1D700A2-198D-4326-9AEC-B8AA352F8606}" type="presParOf" srcId="{9D5C7D70-A401-440A-BD37-EF3E912D7B57}" destId="{E8EBAD2B-EF2F-48C2-9AED-D64F9910F48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6C9FA5-1D8C-4973-8471-6131AEA1CB32}">
      <dsp:nvSpPr>
        <dsp:cNvPr id="0" name=""/>
        <dsp:cNvSpPr/>
      </dsp:nvSpPr>
      <dsp:spPr>
        <a:xfrm>
          <a:off x="1001218" y="2239297"/>
          <a:ext cx="2594651" cy="1297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Původci nemocí</a:t>
          </a:r>
          <a:endParaRPr lang="cs-CZ" sz="4100" kern="1200" dirty="0"/>
        </a:p>
      </dsp:txBody>
      <dsp:txXfrm>
        <a:off x="1001218" y="2239297"/>
        <a:ext cx="2594651" cy="1297325"/>
      </dsp:txXfrm>
    </dsp:sp>
    <dsp:sp modelId="{656121D3-E9B5-421A-9E8D-72CE7AF1F895}">
      <dsp:nvSpPr>
        <dsp:cNvPr id="0" name=""/>
        <dsp:cNvSpPr/>
      </dsp:nvSpPr>
      <dsp:spPr>
        <a:xfrm rot="17692822">
          <a:off x="2881380" y="1748801"/>
          <a:ext cx="246683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66838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692822">
        <a:off x="4053129" y="1707345"/>
        <a:ext cx="123341" cy="123341"/>
      </dsp:txXfrm>
    </dsp:sp>
    <dsp:sp modelId="{27A06796-8369-498F-B18D-64EA2EEF3B57}">
      <dsp:nvSpPr>
        <dsp:cNvPr id="0" name=""/>
        <dsp:cNvSpPr/>
      </dsp:nvSpPr>
      <dsp:spPr>
        <a:xfrm>
          <a:off x="4633730" y="1410"/>
          <a:ext cx="2594651" cy="1297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Viry</a:t>
          </a:r>
          <a:endParaRPr lang="cs-CZ" sz="4100" kern="1200" dirty="0"/>
        </a:p>
      </dsp:txBody>
      <dsp:txXfrm>
        <a:off x="4633730" y="1410"/>
        <a:ext cx="2594651" cy="1297325"/>
      </dsp:txXfrm>
    </dsp:sp>
    <dsp:sp modelId="{D3FE9DFD-2C75-4255-B3BB-F0D129834590}">
      <dsp:nvSpPr>
        <dsp:cNvPr id="0" name=""/>
        <dsp:cNvSpPr/>
      </dsp:nvSpPr>
      <dsp:spPr>
        <a:xfrm rot="19457599">
          <a:off x="3475735" y="2494763"/>
          <a:ext cx="127812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78129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82846" y="2483025"/>
        <a:ext cx="63906" cy="63906"/>
      </dsp:txXfrm>
    </dsp:sp>
    <dsp:sp modelId="{D1E2E695-405B-44EB-9D25-FDA746440B09}">
      <dsp:nvSpPr>
        <dsp:cNvPr id="0" name=""/>
        <dsp:cNvSpPr/>
      </dsp:nvSpPr>
      <dsp:spPr>
        <a:xfrm>
          <a:off x="4633730" y="1493334"/>
          <a:ext cx="2594651" cy="1297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Bakterie</a:t>
          </a:r>
          <a:endParaRPr lang="cs-CZ" sz="4100" kern="1200" dirty="0"/>
        </a:p>
      </dsp:txBody>
      <dsp:txXfrm>
        <a:off x="4633730" y="1493334"/>
        <a:ext cx="2594651" cy="1297325"/>
      </dsp:txXfrm>
    </dsp:sp>
    <dsp:sp modelId="{B02ACB37-7716-4AE2-961A-1F37F8216CF3}">
      <dsp:nvSpPr>
        <dsp:cNvPr id="0" name=""/>
        <dsp:cNvSpPr/>
      </dsp:nvSpPr>
      <dsp:spPr>
        <a:xfrm rot="2142401">
          <a:off x="3475735" y="3240726"/>
          <a:ext cx="127812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78129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82846" y="3228987"/>
        <a:ext cx="63906" cy="63906"/>
      </dsp:txXfrm>
    </dsp:sp>
    <dsp:sp modelId="{B6225D89-B5BF-4C1D-A5E1-26429FB66A53}">
      <dsp:nvSpPr>
        <dsp:cNvPr id="0" name=""/>
        <dsp:cNvSpPr/>
      </dsp:nvSpPr>
      <dsp:spPr>
        <a:xfrm>
          <a:off x="4633730" y="2985259"/>
          <a:ext cx="2594651" cy="1297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Plísně</a:t>
          </a:r>
          <a:endParaRPr lang="cs-CZ" sz="4100" kern="1200" dirty="0"/>
        </a:p>
      </dsp:txBody>
      <dsp:txXfrm>
        <a:off x="4633730" y="2985259"/>
        <a:ext cx="2594651" cy="1297325"/>
      </dsp:txXfrm>
    </dsp:sp>
    <dsp:sp modelId="{80086652-58F9-4828-8919-4659AA028500}">
      <dsp:nvSpPr>
        <dsp:cNvPr id="0" name=""/>
        <dsp:cNvSpPr/>
      </dsp:nvSpPr>
      <dsp:spPr>
        <a:xfrm rot="3907178">
          <a:off x="2881380" y="3986688"/>
          <a:ext cx="246683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66838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3907178">
        <a:off x="4053129" y="3945232"/>
        <a:ext cx="123341" cy="123341"/>
      </dsp:txXfrm>
    </dsp:sp>
    <dsp:sp modelId="{F7A1B1A7-B7D9-47C3-8D04-5E3891A42E66}">
      <dsp:nvSpPr>
        <dsp:cNvPr id="0" name=""/>
        <dsp:cNvSpPr/>
      </dsp:nvSpPr>
      <dsp:spPr>
        <a:xfrm>
          <a:off x="4633730" y="4477184"/>
          <a:ext cx="2594651" cy="1297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Prvoci</a:t>
          </a:r>
          <a:endParaRPr lang="cs-CZ" sz="4100" kern="1200" dirty="0"/>
        </a:p>
      </dsp:txBody>
      <dsp:txXfrm>
        <a:off x="4633730" y="4477184"/>
        <a:ext cx="2594651" cy="12973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127BA9C-8F32-4970-86F0-67BB1C6612AC}">
      <dsp:nvSpPr>
        <dsp:cNvPr id="0" name=""/>
        <dsp:cNvSpPr/>
      </dsp:nvSpPr>
      <dsp:spPr>
        <a:xfrm>
          <a:off x="3881" y="2327394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imunita</a:t>
          </a:r>
          <a:endParaRPr lang="cs-CZ" sz="2800" kern="1200" dirty="0"/>
        </a:p>
      </dsp:txBody>
      <dsp:txXfrm>
        <a:off x="3881" y="2327394"/>
        <a:ext cx="1577143" cy="788571"/>
      </dsp:txXfrm>
    </dsp:sp>
    <dsp:sp modelId="{7342B651-FFE6-4FE8-8D4C-BD73612BE3F3}">
      <dsp:nvSpPr>
        <dsp:cNvPr id="0" name=""/>
        <dsp:cNvSpPr/>
      </dsp:nvSpPr>
      <dsp:spPr>
        <a:xfrm rot="19457599">
          <a:off x="1508002" y="2479321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1877031" y="2475543"/>
        <a:ext cx="38845" cy="38845"/>
      </dsp:txXfrm>
    </dsp:sp>
    <dsp:sp modelId="{5E4F1B31-9431-487A-B891-76279C7BE200}">
      <dsp:nvSpPr>
        <dsp:cNvPr id="0" name=""/>
        <dsp:cNvSpPr/>
      </dsp:nvSpPr>
      <dsp:spPr>
        <a:xfrm>
          <a:off x="2211883" y="1873966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získaná</a:t>
          </a:r>
          <a:endParaRPr lang="cs-CZ" sz="2800" kern="1200" dirty="0"/>
        </a:p>
      </dsp:txBody>
      <dsp:txXfrm>
        <a:off x="2211883" y="1873966"/>
        <a:ext cx="1577143" cy="788571"/>
      </dsp:txXfrm>
    </dsp:sp>
    <dsp:sp modelId="{51647DF7-8575-417D-A62A-9A8676AFBFEA}">
      <dsp:nvSpPr>
        <dsp:cNvPr id="0" name=""/>
        <dsp:cNvSpPr/>
      </dsp:nvSpPr>
      <dsp:spPr>
        <a:xfrm rot="19457599">
          <a:off x="3716004" y="2025893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85033" y="2022114"/>
        <a:ext cx="38845" cy="38845"/>
      </dsp:txXfrm>
    </dsp:sp>
    <dsp:sp modelId="{65BB578A-8849-4A96-8C39-32B2B11F5059}">
      <dsp:nvSpPr>
        <dsp:cNvPr id="0" name=""/>
        <dsp:cNvSpPr/>
      </dsp:nvSpPr>
      <dsp:spPr>
        <a:xfrm>
          <a:off x="4419884" y="1420537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aktivní</a:t>
          </a:r>
          <a:endParaRPr lang="cs-CZ" sz="2800" kern="1200" dirty="0"/>
        </a:p>
      </dsp:txBody>
      <dsp:txXfrm>
        <a:off x="4419884" y="1420537"/>
        <a:ext cx="1577143" cy="788571"/>
      </dsp:txXfrm>
    </dsp:sp>
    <dsp:sp modelId="{94C3A010-0797-43C5-A0B8-B46C5CFE57E6}">
      <dsp:nvSpPr>
        <dsp:cNvPr id="0" name=""/>
        <dsp:cNvSpPr/>
      </dsp:nvSpPr>
      <dsp:spPr>
        <a:xfrm rot="19457599">
          <a:off x="5924005" y="1572464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6293034" y="1568686"/>
        <a:ext cx="38845" cy="38845"/>
      </dsp:txXfrm>
    </dsp:sp>
    <dsp:sp modelId="{828DD839-D2D2-4F0E-B2CD-29E8F1E5E659}">
      <dsp:nvSpPr>
        <dsp:cNvPr id="0" name=""/>
        <dsp:cNvSpPr/>
      </dsp:nvSpPr>
      <dsp:spPr>
        <a:xfrm>
          <a:off x="6627886" y="967108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přirozená</a:t>
          </a:r>
          <a:endParaRPr lang="cs-CZ" sz="2800" kern="1200" dirty="0"/>
        </a:p>
      </dsp:txBody>
      <dsp:txXfrm>
        <a:off x="6627886" y="967108"/>
        <a:ext cx="1577143" cy="788571"/>
      </dsp:txXfrm>
    </dsp:sp>
    <dsp:sp modelId="{8E5766FB-2D5D-4C5D-9BC6-2FD056788645}">
      <dsp:nvSpPr>
        <dsp:cNvPr id="0" name=""/>
        <dsp:cNvSpPr/>
      </dsp:nvSpPr>
      <dsp:spPr>
        <a:xfrm rot="2142401">
          <a:off x="5924005" y="2025893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6293034" y="2022114"/>
        <a:ext cx="38845" cy="38845"/>
      </dsp:txXfrm>
    </dsp:sp>
    <dsp:sp modelId="{FE5EE132-360C-4F9B-A94F-3F9104FE1238}">
      <dsp:nvSpPr>
        <dsp:cNvPr id="0" name=""/>
        <dsp:cNvSpPr/>
      </dsp:nvSpPr>
      <dsp:spPr>
        <a:xfrm>
          <a:off x="6627886" y="1873966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umělá</a:t>
          </a:r>
          <a:endParaRPr lang="cs-CZ" sz="2800" kern="1200" dirty="0"/>
        </a:p>
      </dsp:txBody>
      <dsp:txXfrm>
        <a:off x="6627886" y="1873966"/>
        <a:ext cx="1577143" cy="788571"/>
      </dsp:txXfrm>
    </dsp:sp>
    <dsp:sp modelId="{1096C20E-1E82-4F3F-B78C-6AE3C4D9AC58}">
      <dsp:nvSpPr>
        <dsp:cNvPr id="0" name=""/>
        <dsp:cNvSpPr/>
      </dsp:nvSpPr>
      <dsp:spPr>
        <a:xfrm rot="2142401">
          <a:off x="3716004" y="2479321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85033" y="2475543"/>
        <a:ext cx="38845" cy="38845"/>
      </dsp:txXfrm>
    </dsp:sp>
    <dsp:sp modelId="{DC67E6D2-D1CB-4D16-8BBB-B06DEA9968CC}">
      <dsp:nvSpPr>
        <dsp:cNvPr id="0" name=""/>
        <dsp:cNvSpPr/>
      </dsp:nvSpPr>
      <dsp:spPr>
        <a:xfrm>
          <a:off x="4419884" y="2327394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pasivní</a:t>
          </a:r>
          <a:endParaRPr lang="cs-CZ" sz="2800" kern="1200" dirty="0"/>
        </a:p>
      </dsp:txBody>
      <dsp:txXfrm>
        <a:off x="4419884" y="2327394"/>
        <a:ext cx="1577143" cy="788571"/>
      </dsp:txXfrm>
    </dsp:sp>
    <dsp:sp modelId="{ACA20BE6-6D02-48B6-BDDC-8298B7F4B142}">
      <dsp:nvSpPr>
        <dsp:cNvPr id="0" name=""/>
        <dsp:cNvSpPr/>
      </dsp:nvSpPr>
      <dsp:spPr>
        <a:xfrm rot="2142401">
          <a:off x="1508002" y="2932750"/>
          <a:ext cx="776903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776903" y="156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1877031" y="2928972"/>
        <a:ext cx="38845" cy="38845"/>
      </dsp:txXfrm>
    </dsp:sp>
    <dsp:sp modelId="{449D4CAD-AFF5-4759-B0C2-5467972E16FA}">
      <dsp:nvSpPr>
        <dsp:cNvPr id="0" name=""/>
        <dsp:cNvSpPr/>
      </dsp:nvSpPr>
      <dsp:spPr>
        <a:xfrm>
          <a:off x="2211883" y="2780823"/>
          <a:ext cx="1577143" cy="788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vrozená</a:t>
          </a:r>
          <a:endParaRPr lang="cs-CZ" sz="2800" kern="1200" dirty="0"/>
        </a:p>
      </dsp:txBody>
      <dsp:txXfrm>
        <a:off x="2211883" y="2780823"/>
        <a:ext cx="1577143" cy="788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A205A3-E166-4BBF-AD11-BA9038408C84}" type="datetimeFigureOut">
              <a:rPr lang="cs-CZ" smtClean="0"/>
              <a:pPr/>
              <a:t>7.3.2011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A4475BB-60D8-471C-ABC7-2ED4EF47CD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Imunita organismu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Funkce – obrana organismu proti infekci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Nakažlivé neboli infekční nemoci: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=choroba, která je přenosná z nemocného člověka nebo zvířete na zdravého jedince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Přenos – přímým stykem, potravou, vdechnutím, poraněním nebo bodnutím hmyzem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Inkubační doba = od proniknutí choroboplodného zárodku do těla po projev onemocnění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548681"/>
          <a:ext cx="8229600" cy="57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Viry: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Jsou nebuněčné organismy, které nejsou schopny vykonávat všechny životní buňky samostatně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Nejznámější – chřipka, dále spalničky, neštovice, dětská obrna, AIDS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Nezabírají na ně antibiotika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Bakterie: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Jednobuněčné organismy různého tvaru –</a:t>
            </a:r>
          </a:p>
          <a:p>
            <a:pPr lvl="1"/>
            <a:r>
              <a:rPr lang="cs-CZ" dirty="0" smtClean="0"/>
              <a:t>Kulovitý =</a:t>
            </a:r>
            <a:r>
              <a:rPr lang="cs-CZ" dirty="0" smtClean="0">
                <a:latin typeface="Tahoma"/>
                <a:ea typeface="Tahoma"/>
                <a:cs typeface="Tahoma"/>
              </a:rPr>
              <a:t>˃ KOKY</a:t>
            </a:r>
            <a:endParaRPr lang="cs-CZ" dirty="0" smtClean="0"/>
          </a:p>
          <a:p>
            <a:pPr lvl="1"/>
            <a:r>
              <a:rPr lang="cs-CZ" dirty="0" smtClean="0"/>
              <a:t>Tyčinkovitý =</a:t>
            </a:r>
            <a:r>
              <a:rPr lang="cs-CZ" dirty="0" smtClean="0">
                <a:latin typeface="Tahoma"/>
                <a:ea typeface="Tahoma"/>
                <a:cs typeface="Tahoma"/>
              </a:rPr>
              <a:t>˃ BACILY</a:t>
            </a:r>
            <a:endParaRPr lang="cs-CZ" dirty="0" smtClean="0"/>
          </a:p>
          <a:p>
            <a:pPr lvl="1"/>
            <a:r>
              <a:rPr lang="cs-CZ" dirty="0" smtClean="0"/>
              <a:t>Spirálovitý =</a:t>
            </a:r>
            <a:r>
              <a:rPr lang="cs-CZ" dirty="0" smtClean="0">
                <a:latin typeface="Tahoma"/>
                <a:ea typeface="Tahoma"/>
                <a:cs typeface="Tahoma"/>
              </a:rPr>
              <a:t>˃ </a:t>
            </a:r>
            <a:r>
              <a:rPr lang="cs-CZ" dirty="0" smtClean="0">
                <a:latin typeface="Tahoma"/>
                <a:ea typeface="Tahoma"/>
                <a:cs typeface="Tahoma"/>
              </a:rPr>
              <a:t>SPIROCHÉTY</a:t>
            </a:r>
          </a:p>
          <a:p>
            <a:pPr lvl="1">
              <a:buNone/>
            </a:pPr>
            <a:endParaRPr lang="cs-CZ" dirty="0" smtClean="0">
              <a:latin typeface="Tahoma"/>
              <a:ea typeface="Tahoma"/>
              <a:cs typeface="Tahoma"/>
            </a:endParaRPr>
          </a:p>
          <a:p>
            <a:r>
              <a:rPr lang="cs-CZ" dirty="0" smtClean="0"/>
              <a:t>Angína, záněty dýchacího ústrojí, tuberkulóza, záškrt...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Zabírají antibiotika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 VŠECHNY BAKTERIE ZPŮSOBUJÍ NEMOCI, NĚKTERÉ ŽIJÍ S ČLOVĚKEM V SYMBIÓZE</a:t>
            </a:r>
          </a:p>
          <a:p>
            <a:endParaRPr lang="cs-CZ" dirty="0" smtClean="0"/>
          </a:p>
          <a:p>
            <a:endParaRPr lang="cs-CZ" dirty="0" smtClean="0">
              <a:latin typeface="Tahoma"/>
              <a:ea typeface="Tahoma"/>
              <a:cs typeface="Tahoma"/>
            </a:endParaRP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Obrana organismu proti infekci: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Odolnost organismu proti infekci = IMUNITA</a:t>
            </a:r>
          </a:p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844824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348648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772816"/>
            <a:ext cx="3528392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Vrozená odolnost: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39952" y="764704"/>
            <a:ext cx="4617839" cy="65484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Získaná odolnost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1988840"/>
            <a:ext cx="3682752" cy="372340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Odolnost proti některým chorobám od narození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23929" y="1268760"/>
            <a:ext cx="4762872" cy="509156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FCD8EA"/>
                </a:solidFill>
                <a:latin typeface="+mj-lt"/>
              </a:rPr>
              <a:t>AKTIVNÍ</a:t>
            </a:r>
          </a:p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Přirozená</a:t>
            </a:r>
            <a:r>
              <a:rPr lang="cs-CZ" dirty="0" smtClean="0">
                <a:latin typeface="+mj-lt"/>
              </a:rPr>
              <a:t> – prodělání nemoci znamená vytvoření protilátek a nelze onemocnět znovu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Př. </a:t>
            </a:r>
            <a:r>
              <a:rPr lang="cs-CZ" dirty="0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lané neštovice</a:t>
            </a:r>
          </a:p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Umělá</a:t>
            </a:r>
            <a:r>
              <a:rPr lang="cs-CZ" b="1" u="sng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dirty="0" smtClean="0">
                <a:latin typeface="+mj-lt"/>
              </a:rPr>
              <a:t>– vzniká očkováním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OČKOVÁNÍ = do těla se vpraví oslabený nebo usmrcený mikroorganismus =</a:t>
            </a:r>
            <a:r>
              <a:rPr lang="cs-CZ" dirty="0" smtClean="0">
                <a:latin typeface="+mj-lt"/>
                <a:ea typeface="Tahoma"/>
                <a:cs typeface="Tahoma"/>
              </a:rPr>
              <a:t>˃ tvorba protilátek</a:t>
            </a:r>
          </a:p>
          <a:p>
            <a:pPr>
              <a:buNone/>
            </a:pPr>
            <a:endParaRPr lang="cs-CZ" dirty="0" smtClean="0">
              <a:latin typeface="+mj-lt"/>
              <a:ea typeface="Tahoma"/>
              <a:cs typeface="Tahoma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CD8EA"/>
                </a:solidFill>
                <a:latin typeface="+mj-lt"/>
                <a:ea typeface="Tahoma"/>
                <a:cs typeface="Tahoma"/>
              </a:rPr>
              <a:t>PASIVNÍ</a:t>
            </a:r>
          </a:p>
          <a:p>
            <a:r>
              <a:rPr lang="cs-CZ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+mj-lt"/>
                <a:ea typeface="Tahoma"/>
                <a:cs typeface="Tahoma"/>
              </a:rPr>
              <a:t>Do těla vpraveny protilátky =˃ krátkodobá</a:t>
            </a:r>
            <a:endParaRPr lang="cs-CZ" dirty="0">
              <a:solidFill>
                <a:schemeClr val="bg2">
                  <a:lumMod val="10000"/>
                  <a:lumOff val="90000"/>
                </a:schemeClr>
              </a:solidFill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Alergie: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= nepřiměřená imunitní reakce, která lidské tělo poškozuje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Projevuje se kožními vyrážkami např. kopřivkou, rýmou, kašlem….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Alergeny – látky různého původu, umělého i přirozeného 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</a:p>
          <a:p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rgbClr val="C9FAFC"/>
      </a:dk1>
      <a:lt1>
        <a:srgbClr val="DBF5F9"/>
      </a:lt1>
      <a:dk2>
        <a:srgbClr val="02485C"/>
      </a:dk2>
      <a:lt2>
        <a:srgbClr val="C4EEFF"/>
      </a:lt2>
      <a:accent1>
        <a:srgbClr val="6ADAFA"/>
      </a:accent1>
      <a:accent2>
        <a:srgbClr val="B4ECFC"/>
      </a:accent2>
      <a:accent3>
        <a:srgbClr val="FFF98D"/>
      </a:accent3>
      <a:accent4>
        <a:srgbClr val="FFF654"/>
      </a:accent4>
      <a:accent5>
        <a:srgbClr val="A9A100"/>
      </a:accent5>
      <a:accent6>
        <a:srgbClr val="716B00"/>
      </a:accent6>
      <a:hlink>
        <a:srgbClr val="E2D700"/>
      </a:hlink>
      <a:folHlink>
        <a:srgbClr val="B5EBE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3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4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5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6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7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8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245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Imunita organismu</vt:lpstr>
      <vt:lpstr>Nakažlivé neboli infekční nemoci:</vt:lpstr>
      <vt:lpstr>Snímek 3</vt:lpstr>
      <vt:lpstr>Viry:</vt:lpstr>
      <vt:lpstr>Bakterie:</vt:lpstr>
      <vt:lpstr>Obrana organismu proti infekci:</vt:lpstr>
      <vt:lpstr>Snímek 7</vt:lpstr>
      <vt:lpstr>Alergie: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Imunita organismu</dc:title>
  <dc:creator>lucie.fuskova</dc:creator>
  <cp:lastModifiedBy>lucie.fuskova</cp:lastModifiedBy>
  <cp:revision>7</cp:revision>
  <dcterms:created xsi:type="dcterms:W3CDTF">2011-03-04T18:41:27Z</dcterms:created>
  <dcterms:modified xsi:type="dcterms:W3CDTF">2011-03-07T18:46:48Z</dcterms:modified>
</cp:coreProperties>
</file>