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5" r:id="rId5"/>
    <p:sldId id="266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D00A6A8-FDB8-48D2-90B3-22A2C7A76BEC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A65AEB7-7A6A-406E-BE2D-CA6769BBB31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Smyslové orgány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pPr algn="l"/>
            <a:r>
              <a:rPr lang="cs-CZ" dirty="0" smtClean="0"/>
              <a:t>Funkce = zjišťovat informace z vnitřního a vnějšího </a:t>
            </a:r>
            <a:r>
              <a:rPr lang="cs-CZ" smtClean="0"/>
              <a:t>prostředí organismu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Smyslové orgány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xfrm>
            <a:off x="467544" y="908720"/>
            <a:ext cx="8280920" cy="252028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Zrak - </a:t>
            </a:r>
            <a:r>
              <a:rPr lang="cs-CZ" dirty="0" smtClean="0"/>
              <a:t>oko</a:t>
            </a:r>
            <a:endParaRPr lang="cs-CZ" dirty="0" smtClean="0"/>
          </a:p>
          <a:p>
            <a:r>
              <a:rPr lang="cs-CZ" dirty="0" smtClean="0"/>
              <a:t>Sluch - </a:t>
            </a:r>
            <a:r>
              <a:rPr lang="cs-CZ" dirty="0" smtClean="0"/>
              <a:t>ucho</a:t>
            </a:r>
            <a:endParaRPr lang="cs-CZ" dirty="0" smtClean="0"/>
          </a:p>
          <a:p>
            <a:r>
              <a:rPr lang="cs-CZ" dirty="0" smtClean="0"/>
              <a:t>Hmat – hmatová tělíska</a:t>
            </a:r>
          </a:p>
          <a:p>
            <a:r>
              <a:rPr lang="cs-CZ" dirty="0" smtClean="0"/>
              <a:t>Čich – nos = nosní dutina + vedlejší dutiny nosní </a:t>
            </a:r>
          </a:p>
          <a:p>
            <a:r>
              <a:rPr lang="cs-CZ" dirty="0" smtClean="0"/>
              <a:t>Chuť – jazyk (dutina ústní)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39552" y="3356991"/>
            <a:ext cx="8147248" cy="2997933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44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+mj-lt"/>
              </a:rPr>
              <a:t>Smyslové buňky</a:t>
            </a:r>
          </a:p>
          <a:p>
            <a:pPr>
              <a:buNone/>
            </a:pPr>
            <a:r>
              <a:rPr lang="cs-CZ" dirty="0" smtClean="0"/>
              <a:t>= rozdělujeme podle toho, odkud přináší informace do CNS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Buňky, které zajišťují smyslové vnímání se nazývají smyslové.</a:t>
            </a:r>
          </a:p>
          <a:p>
            <a:r>
              <a:rPr lang="cs-CZ" b="1" dirty="0" err="1" smtClean="0"/>
              <a:t>Interoreceptory</a:t>
            </a:r>
            <a:r>
              <a:rPr lang="cs-CZ" dirty="0" smtClean="0"/>
              <a:t> – informace ze vnitř organismu</a:t>
            </a:r>
          </a:p>
          <a:p>
            <a:r>
              <a:rPr lang="cs-CZ" b="1" dirty="0" smtClean="0"/>
              <a:t>Exteroreceptory</a:t>
            </a:r>
            <a:r>
              <a:rPr lang="cs-CZ" dirty="0" smtClean="0"/>
              <a:t> – informace z vnějšího okolí</a:t>
            </a:r>
          </a:p>
          <a:p>
            <a:r>
              <a:rPr lang="cs-CZ" b="1" dirty="0" smtClean="0"/>
              <a:t>Proprioreceptory </a:t>
            </a:r>
            <a:r>
              <a:rPr lang="cs-CZ" dirty="0" smtClean="0"/>
              <a:t>– informace ze svalů</a:t>
            </a:r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Ostatní smyslové orgány:</a:t>
            </a:r>
            <a:br>
              <a:rPr lang="cs-CZ" dirty="0" smtClean="0"/>
            </a:br>
            <a:r>
              <a:rPr lang="cs-CZ" dirty="0" smtClean="0"/>
              <a:t>CHUŤ</a:t>
            </a:r>
            <a:endParaRPr lang="cs-CZ" dirty="0"/>
          </a:p>
        </p:txBody>
      </p:sp>
      <p:pic>
        <p:nvPicPr>
          <p:cNvPr id="5" name="Obrázek 4" descr="C:\Users\lucie.fuskova\AppData\Local\Microsoft\Windows\Temporary Internet Files\Content.Word\smysly4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509120"/>
            <a:ext cx="5760720" cy="2087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484784"/>
            <a:ext cx="442341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Ostatní smyslové orgány:</a:t>
            </a:r>
            <a:br>
              <a:rPr lang="cs-CZ" dirty="0" smtClean="0"/>
            </a:br>
            <a:r>
              <a:rPr lang="cs-CZ" dirty="0" smtClean="0"/>
              <a:t>ČICH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484784"/>
            <a:ext cx="8136903" cy="5039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Ostatní smyslové orgány:</a:t>
            </a:r>
            <a:br>
              <a:rPr lang="cs-CZ" dirty="0" smtClean="0"/>
            </a:br>
            <a:r>
              <a:rPr lang="cs-CZ" dirty="0" smtClean="0"/>
              <a:t>HMAT – KOŽNÍ RECEPTORY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268761"/>
            <a:ext cx="7848871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PAEDDR. ČERNÍK, Vladimír; PROF. RNDR. BIČÍK, CSC., Vítězslav; RNDR. MARTINEC, CSC., Zdeněk. </a:t>
            </a:r>
            <a:r>
              <a:rPr lang="cs-CZ" i="1" dirty="0" smtClean="0"/>
              <a:t>Přírodopis 3 : Biologie člověka se základy etologie a genetiky</a:t>
            </a:r>
            <a:r>
              <a:rPr lang="cs-CZ" dirty="0" smtClean="0"/>
              <a:t>. 1. Praha : SPN - pedagogické nakladatelství, 1998. 80 s. ISBN 80-85937-97-2.</a:t>
            </a:r>
            <a:endParaRPr lang="cs-CZ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MGR. VANEČKOVÁ, Ivana; RNDR. SKÝBOVÁ, Jana; MGR. MARKVARTOVÁ, </a:t>
            </a:r>
            <a:r>
              <a:rPr lang="cs-CZ" dirty="0" err="1" smtClean="0"/>
              <a:t>Drahuše</a:t>
            </a:r>
            <a:r>
              <a:rPr lang="cs-CZ" dirty="0" smtClean="0"/>
              <a:t>; MGR. HEJDA Tomáš. </a:t>
            </a:r>
            <a:r>
              <a:rPr lang="cs-CZ" i="1" dirty="0" smtClean="0"/>
              <a:t>Přírodopis 8 : učebnice pro základní školy a víceletá gymnázia</a:t>
            </a:r>
            <a:r>
              <a:rPr lang="cs-CZ" dirty="0" smtClean="0"/>
              <a:t>. 1. Plzeň : Nakladatelství </a:t>
            </a:r>
            <a:r>
              <a:rPr lang="cs-CZ" dirty="0" err="1" smtClean="0"/>
              <a:t>Fraus</a:t>
            </a:r>
            <a:r>
              <a:rPr lang="cs-CZ" dirty="0" smtClean="0"/>
              <a:t>, 2006. 128 s. ISBN 80-7238-428-7.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MGR. VALTER, Vít; PAEDR. TRONEČEK, Jiří. </a:t>
            </a:r>
            <a:r>
              <a:rPr lang="cs-CZ" i="1" dirty="0" smtClean="0"/>
              <a:t>Anatomický a fyziologický atlas pro vyučování anatomie a fyziologie v základní škole</a:t>
            </a:r>
            <a:r>
              <a:rPr lang="cs-CZ" dirty="0" smtClean="0"/>
              <a:t>. </a:t>
            </a:r>
            <a:r>
              <a:rPr lang="cs-CZ" dirty="0" err="1" smtClean="0"/>
              <a:t>Chvalčov</a:t>
            </a:r>
            <a:r>
              <a:rPr lang="cs-CZ" dirty="0" smtClean="0"/>
              <a:t> : DTP A Z CHALČOV, [199?]. 80.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DOC. RNDR. MACHOVÁ, CSC., Jitka. </a:t>
            </a:r>
            <a:r>
              <a:rPr lang="cs-CZ" i="1" dirty="0" smtClean="0"/>
              <a:t>Biologie člověka pro učitele</a:t>
            </a:r>
            <a:r>
              <a:rPr lang="cs-CZ" dirty="0" smtClean="0"/>
              <a:t>. Praha : Univerzita Karlova v Praze, 2008. 269 s. ISBN 978-80-7184-867-7.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5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132</Words>
  <Application>Microsoft Office PowerPoint</Application>
  <PresentationFormat>Předvádění na obrazovce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Smyslové orgány</vt:lpstr>
      <vt:lpstr>Smyslové orgány</vt:lpstr>
      <vt:lpstr>Ostatní smyslové orgány: CHUŤ</vt:lpstr>
      <vt:lpstr>Ostatní smyslové orgány: ČICH</vt:lpstr>
      <vt:lpstr>Ostatní smyslové orgány: HMAT – KOŽNÍ RECEPTORY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Smyslové orgány</dc:title>
  <dc:creator>lucie.fuskova</dc:creator>
  <cp:lastModifiedBy>lucie.fuskova</cp:lastModifiedBy>
  <cp:revision>14</cp:revision>
  <dcterms:created xsi:type="dcterms:W3CDTF">2011-02-06T16:16:12Z</dcterms:created>
  <dcterms:modified xsi:type="dcterms:W3CDTF">2011-12-02T20:48:36Z</dcterms:modified>
</cp:coreProperties>
</file>