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3" r:id="rId5"/>
    <p:sldId id="258" r:id="rId6"/>
    <p:sldId id="26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97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E6A988-20A0-427B-9E6A-307E5C0BF153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EAD94A-40C5-4D8A-9612-BD5A7798BD4C}">
      <dgm:prSet/>
      <dgm:spPr/>
      <dgm:t>
        <a:bodyPr/>
        <a:lstStyle/>
        <a:p>
          <a:pPr rtl="0"/>
          <a:r>
            <a:rPr lang="cs-CZ" dirty="0" smtClean="0"/>
            <a:t>Buňky	</a:t>
          </a:r>
          <a:endParaRPr lang="cs-CZ" dirty="0"/>
        </a:p>
      </dgm:t>
    </dgm:pt>
    <dgm:pt modelId="{2DD8D343-B854-40F2-B0D4-F36B4097A34E}" type="parTrans" cxnId="{BA74F84E-9E9A-4494-9F8A-887A5815344A}">
      <dgm:prSet/>
      <dgm:spPr/>
      <dgm:t>
        <a:bodyPr/>
        <a:lstStyle/>
        <a:p>
          <a:endParaRPr lang="cs-CZ"/>
        </a:p>
      </dgm:t>
    </dgm:pt>
    <dgm:pt modelId="{E03DAFA6-B33B-4844-A90E-C73E32A1EB46}" type="sibTrans" cxnId="{BA74F84E-9E9A-4494-9F8A-887A5815344A}">
      <dgm:prSet/>
      <dgm:spPr/>
      <dgm:t>
        <a:bodyPr/>
        <a:lstStyle/>
        <a:p>
          <a:endParaRPr lang="cs-CZ"/>
        </a:p>
      </dgm:t>
    </dgm:pt>
    <dgm:pt modelId="{44B7F471-9621-4676-95D7-10DD9B7913D5}">
      <dgm:prSet/>
      <dgm:spPr/>
      <dgm:t>
        <a:bodyPr/>
        <a:lstStyle/>
        <a:p>
          <a:pPr rtl="0"/>
          <a:r>
            <a:rPr lang="cs-CZ" dirty="0" smtClean="0"/>
            <a:t>Mužské = spermie</a:t>
          </a:r>
          <a:endParaRPr lang="cs-CZ" dirty="0"/>
        </a:p>
      </dgm:t>
    </dgm:pt>
    <dgm:pt modelId="{8B4F2A62-C8BD-41A2-91FE-605643A26EA2}" type="parTrans" cxnId="{6AFA085C-E987-440B-9D67-A0FF62818AB7}">
      <dgm:prSet/>
      <dgm:spPr/>
      <dgm:t>
        <a:bodyPr/>
        <a:lstStyle/>
        <a:p>
          <a:endParaRPr lang="cs-CZ"/>
        </a:p>
      </dgm:t>
    </dgm:pt>
    <dgm:pt modelId="{CC95ABA2-4007-4B9B-AD41-0A6C400AF99A}" type="sibTrans" cxnId="{6AFA085C-E987-440B-9D67-A0FF62818AB7}">
      <dgm:prSet/>
      <dgm:spPr/>
      <dgm:t>
        <a:bodyPr/>
        <a:lstStyle/>
        <a:p>
          <a:endParaRPr lang="cs-CZ"/>
        </a:p>
      </dgm:t>
    </dgm:pt>
    <dgm:pt modelId="{8C40BF8D-9014-44C8-A8D9-630D831B6228}">
      <dgm:prSet/>
      <dgm:spPr/>
      <dgm:t>
        <a:bodyPr/>
        <a:lstStyle/>
        <a:p>
          <a:pPr rtl="0"/>
          <a:r>
            <a:rPr lang="cs-CZ" dirty="0" smtClean="0"/>
            <a:t>Ženské = vajíčka</a:t>
          </a:r>
          <a:endParaRPr lang="cs-CZ" dirty="0"/>
        </a:p>
      </dgm:t>
    </dgm:pt>
    <dgm:pt modelId="{88E76964-9B22-411F-9AB2-4FEDF1ABCB64}" type="parTrans" cxnId="{893A372B-07BC-4D46-8826-DF407785A851}">
      <dgm:prSet/>
      <dgm:spPr/>
      <dgm:t>
        <a:bodyPr/>
        <a:lstStyle/>
        <a:p>
          <a:endParaRPr lang="cs-CZ"/>
        </a:p>
      </dgm:t>
    </dgm:pt>
    <dgm:pt modelId="{3CB73163-F35C-44D2-B7B2-1FED3EF5098D}" type="sibTrans" cxnId="{893A372B-07BC-4D46-8826-DF407785A851}">
      <dgm:prSet/>
      <dgm:spPr/>
      <dgm:t>
        <a:bodyPr/>
        <a:lstStyle/>
        <a:p>
          <a:endParaRPr lang="cs-CZ"/>
        </a:p>
      </dgm:t>
    </dgm:pt>
    <dgm:pt modelId="{25E3EA19-657B-4BD9-9186-6E938B00F653}">
      <dgm:prSet/>
      <dgm:spPr/>
      <dgm:t>
        <a:bodyPr/>
        <a:lstStyle/>
        <a:p>
          <a:pPr rtl="0"/>
          <a:r>
            <a:rPr lang="cs-CZ" dirty="0" smtClean="0"/>
            <a:t>Hormony</a:t>
          </a:r>
          <a:endParaRPr lang="cs-CZ" dirty="0"/>
        </a:p>
      </dgm:t>
    </dgm:pt>
    <dgm:pt modelId="{F43F277F-4C22-4682-9D20-9263BB2C9386}" type="parTrans" cxnId="{4695C5C9-73F5-4AAF-BBAA-21B631227C41}">
      <dgm:prSet/>
      <dgm:spPr/>
      <dgm:t>
        <a:bodyPr/>
        <a:lstStyle/>
        <a:p>
          <a:endParaRPr lang="cs-CZ"/>
        </a:p>
      </dgm:t>
    </dgm:pt>
    <dgm:pt modelId="{03969189-F7EA-445F-9B1A-501556BC03A1}" type="sibTrans" cxnId="{4695C5C9-73F5-4AAF-BBAA-21B631227C41}">
      <dgm:prSet/>
      <dgm:spPr/>
      <dgm:t>
        <a:bodyPr/>
        <a:lstStyle/>
        <a:p>
          <a:endParaRPr lang="cs-CZ"/>
        </a:p>
      </dgm:t>
    </dgm:pt>
    <dgm:pt modelId="{FF161001-4705-4E2C-9BFD-0F4608EADDDD}">
      <dgm:prSet/>
      <dgm:spPr/>
      <dgm:t>
        <a:bodyPr/>
        <a:lstStyle/>
        <a:p>
          <a:pPr rtl="0"/>
          <a:r>
            <a:rPr lang="cs-CZ" dirty="0" smtClean="0"/>
            <a:t>Mužský = testosteron</a:t>
          </a:r>
          <a:endParaRPr lang="cs-CZ" dirty="0"/>
        </a:p>
      </dgm:t>
    </dgm:pt>
    <dgm:pt modelId="{4DD4B1E2-DD21-4AD6-B24F-D9EC4A82A6DC}" type="parTrans" cxnId="{BD037954-B3F6-47A4-AB73-287E94B39CFD}">
      <dgm:prSet/>
      <dgm:spPr/>
      <dgm:t>
        <a:bodyPr/>
        <a:lstStyle/>
        <a:p>
          <a:endParaRPr lang="cs-CZ"/>
        </a:p>
      </dgm:t>
    </dgm:pt>
    <dgm:pt modelId="{95FEB6AA-3D72-4E14-B493-667FC0322383}" type="sibTrans" cxnId="{BD037954-B3F6-47A4-AB73-287E94B39CFD}">
      <dgm:prSet/>
      <dgm:spPr/>
      <dgm:t>
        <a:bodyPr/>
        <a:lstStyle/>
        <a:p>
          <a:endParaRPr lang="cs-CZ"/>
        </a:p>
      </dgm:t>
    </dgm:pt>
    <dgm:pt modelId="{41630CCE-8AA6-4DBB-AB5E-E1FCA77EF0A9}">
      <dgm:prSet/>
      <dgm:spPr/>
      <dgm:t>
        <a:bodyPr/>
        <a:lstStyle/>
        <a:p>
          <a:pPr rtl="0"/>
          <a:r>
            <a:rPr lang="cs-CZ" dirty="0" smtClean="0"/>
            <a:t>Ženský = estrogeny, progesteron</a:t>
          </a:r>
          <a:endParaRPr lang="cs-CZ" dirty="0"/>
        </a:p>
      </dgm:t>
    </dgm:pt>
    <dgm:pt modelId="{25926A48-6E7C-4F4C-BCFA-F6F1461C5929}" type="parTrans" cxnId="{2AC87656-3209-4EA2-94F4-AB912F30A61B}">
      <dgm:prSet/>
      <dgm:spPr/>
      <dgm:t>
        <a:bodyPr/>
        <a:lstStyle/>
        <a:p>
          <a:endParaRPr lang="cs-CZ"/>
        </a:p>
      </dgm:t>
    </dgm:pt>
    <dgm:pt modelId="{DA4BCF70-3963-496F-B539-E805FB2A577E}" type="sibTrans" cxnId="{2AC87656-3209-4EA2-94F4-AB912F30A61B}">
      <dgm:prSet/>
      <dgm:spPr/>
      <dgm:t>
        <a:bodyPr/>
        <a:lstStyle/>
        <a:p>
          <a:endParaRPr lang="cs-CZ"/>
        </a:p>
      </dgm:t>
    </dgm:pt>
    <dgm:pt modelId="{CDBFA07F-91D0-4F30-893C-437257A157EC}" type="pres">
      <dgm:prSet presAssocID="{48E6A988-20A0-427B-9E6A-307E5C0BF15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420C56C-7B3A-4EE8-AA0C-F94155D91E70}" type="pres">
      <dgm:prSet presAssocID="{25E3EA19-657B-4BD9-9186-6E938B00F653}" presName="root1" presStyleCnt="0"/>
      <dgm:spPr/>
    </dgm:pt>
    <dgm:pt modelId="{E595667C-E42C-4680-93EE-AE847C4827F6}" type="pres">
      <dgm:prSet presAssocID="{25E3EA19-657B-4BD9-9186-6E938B00F653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9C1873E-17AA-41E7-8CF4-ADDC6605A6BF}" type="pres">
      <dgm:prSet presAssocID="{25E3EA19-657B-4BD9-9186-6E938B00F653}" presName="level2hierChild" presStyleCnt="0"/>
      <dgm:spPr/>
    </dgm:pt>
    <dgm:pt modelId="{5B5C2352-BE20-4AC5-9275-ABED7BEFBD43}" type="pres">
      <dgm:prSet presAssocID="{4DD4B1E2-DD21-4AD6-B24F-D9EC4A82A6DC}" presName="conn2-1" presStyleLbl="parChTrans1D2" presStyleIdx="0" presStyleCnt="4"/>
      <dgm:spPr/>
      <dgm:t>
        <a:bodyPr/>
        <a:lstStyle/>
        <a:p>
          <a:endParaRPr lang="cs-CZ"/>
        </a:p>
      </dgm:t>
    </dgm:pt>
    <dgm:pt modelId="{889ABD0F-5291-4A07-AA77-02A542552E19}" type="pres">
      <dgm:prSet presAssocID="{4DD4B1E2-DD21-4AD6-B24F-D9EC4A82A6DC}" presName="connTx" presStyleLbl="parChTrans1D2" presStyleIdx="0" presStyleCnt="4"/>
      <dgm:spPr/>
      <dgm:t>
        <a:bodyPr/>
        <a:lstStyle/>
        <a:p>
          <a:endParaRPr lang="cs-CZ"/>
        </a:p>
      </dgm:t>
    </dgm:pt>
    <dgm:pt modelId="{614373DE-AC1A-4E26-AFDB-73016B9CE8FC}" type="pres">
      <dgm:prSet presAssocID="{FF161001-4705-4E2C-9BFD-0F4608EADDDD}" presName="root2" presStyleCnt="0"/>
      <dgm:spPr/>
    </dgm:pt>
    <dgm:pt modelId="{15CCC6DD-2317-4B33-AD96-D21968C34065}" type="pres">
      <dgm:prSet presAssocID="{FF161001-4705-4E2C-9BFD-0F4608EADDDD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E0F6B2B-185D-4473-B28B-5A46F80988B1}" type="pres">
      <dgm:prSet presAssocID="{FF161001-4705-4E2C-9BFD-0F4608EADDDD}" presName="level3hierChild" presStyleCnt="0"/>
      <dgm:spPr/>
    </dgm:pt>
    <dgm:pt modelId="{369EBD51-FF64-48DA-A0E5-DDDD1E066D11}" type="pres">
      <dgm:prSet presAssocID="{25926A48-6E7C-4F4C-BCFA-F6F1461C5929}" presName="conn2-1" presStyleLbl="parChTrans1D2" presStyleIdx="1" presStyleCnt="4"/>
      <dgm:spPr/>
      <dgm:t>
        <a:bodyPr/>
        <a:lstStyle/>
        <a:p>
          <a:endParaRPr lang="cs-CZ"/>
        </a:p>
      </dgm:t>
    </dgm:pt>
    <dgm:pt modelId="{56315218-D937-4597-AB40-1729DAFB8814}" type="pres">
      <dgm:prSet presAssocID="{25926A48-6E7C-4F4C-BCFA-F6F1461C5929}" presName="connTx" presStyleLbl="parChTrans1D2" presStyleIdx="1" presStyleCnt="4"/>
      <dgm:spPr/>
      <dgm:t>
        <a:bodyPr/>
        <a:lstStyle/>
        <a:p>
          <a:endParaRPr lang="cs-CZ"/>
        </a:p>
      </dgm:t>
    </dgm:pt>
    <dgm:pt modelId="{22A1414A-38F7-4F5E-B139-11920D56618A}" type="pres">
      <dgm:prSet presAssocID="{41630CCE-8AA6-4DBB-AB5E-E1FCA77EF0A9}" presName="root2" presStyleCnt="0"/>
      <dgm:spPr/>
    </dgm:pt>
    <dgm:pt modelId="{CBB9C22A-FF14-4336-BF32-C275F33FADFA}" type="pres">
      <dgm:prSet presAssocID="{41630CCE-8AA6-4DBB-AB5E-E1FCA77EF0A9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E4B0913-4124-4721-89ED-C63A12B7D9DA}" type="pres">
      <dgm:prSet presAssocID="{41630CCE-8AA6-4DBB-AB5E-E1FCA77EF0A9}" presName="level3hierChild" presStyleCnt="0"/>
      <dgm:spPr/>
    </dgm:pt>
    <dgm:pt modelId="{E5FCCC4F-F4F8-4D82-B02D-5119AE0AE284}" type="pres">
      <dgm:prSet presAssocID="{15EAD94A-40C5-4D8A-9612-BD5A7798BD4C}" presName="root1" presStyleCnt="0"/>
      <dgm:spPr/>
    </dgm:pt>
    <dgm:pt modelId="{9D8ED66B-FAF4-4B75-854B-8E14097B65A5}" type="pres">
      <dgm:prSet presAssocID="{15EAD94A-40C5-4D8A-9612-BD5A7798BD4C}" presName="LevelOneTextNode" presStyleLbl="node0" presStyleIdx="1" presStyleCnt="2" custLinFactNeighborX="120" custLinFactNeighborY="-280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E02CB8A-4C31-444C-8295-EF22FCBA7F3F}" type="pres">
      <dgm:prSet presAssocID="{15EAD94A-40C5-4D8A-9612-BD5A7798BD4C}" presName="level2hierChild" presStyleCnt="0"/>
      <dgm:spPr/>
    </dgm:pt>
    <dgm:pt modelId="{3A5F85E9-C8AE-43E0-B6F4-74446049B155}" type="pres">
      <dgm:prSet presAssocID="{8B4F2A62-C8BD-41A2-91FE-605643A26EA2}" presName="conn2-1" presStyleLbl="parChTrans1D2" presStyleIdx="2" presStyleCnt="4"/>
      <dgm:spPr/>
      <dgm:t>
        <a:bodyPr/>
        <a:lstStyle/>
        <a:p>
          <a:endParaRPr lang="cs-CZ"/>
        </a:p>
      </dgm:t>
    </dgm:pt>
    <dgm:pt modelId="{2FA1A6A4-6FAE-4AD2-A6AD-9A2079CE87C7}" type="pres">
      <dgm:prSet presAssocID="{8B4F2A62-C8BD-41A2-91FE-605643A26EA2}" presName="connTx" presStyleLbl="parChTrans1D2" presStyleIdx="2" presStyleCnt="4"/>
      <dgm:spPr/>
      <dgm:t>
        <a:bodyPr/>
        <a:lstStyle/>
        <a:p>
          <a:endParaRPr lang="cs-CZ"/>
        </a:p>
      </dgm:t>
    </dgm:pt>
    <dgm:pt modelId="{50EAD1F8-EF6C-4B3F-AADE-F004058E6340}" type="pres">
      <dgm:prSet presAssocID="{44B7F471-9621-4676-95D7-10DD9B7913D5}" presName="root2" presStyleCnt="0"/>
      <dgm:spPr/>
    </dgm:pt>
    <dgm:pt modelId="{2613CDE5-2DE3-4D0C-AD30-333741E169B3}" type="pres">
      <dgm:prSet presAssocID="{44B7F471-9621-4676-95D7-10DD9B7913D5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D0AD4CA-3CF8-4917-A1E3-75E5EECCAB07}" type="pres">
      <dgm:prSet presAssocID="{44B7F471-9621-4676-95D7-10DD9B7913D5}" presName="level3hierChild" presStyleCnt="0"/>
      <dgm:spPr/>
    </dgm:pt>
    <dgm:pt modelId="{72599F10-5C09-4BCD-A64D-C3887DA22ECD}" type="pres">
      <dgm:prSet presAssocID="{88E76964-9B22-411F-9AB2-4FEDF1ABCB64}" presName="conn2-1" presStyleLbl="parChTrans1D2" presStyleIdx="3" presStyleCnt="4"/>
      <dgm:spPr/>
      <dgm:t>
        <a:bodyPr/>
        <a:lstStyle/>
        <a:p>
          <a:endParaRPr lang="cs-CZ"/>
        </a:p>
      </dgm:t>
    </dgm:pt>
    <dgm:pt modelId="{795EA125-62A5-459C-B755-0D5F6E50A328}" type="pres">
      <dgm:prSet presAssocID="{88E76964-9B22-411F-9AB2-4FEDF1ABCB64}" presName="connTx" presStyleLbl="parChTrans1D2" presStyleIdx="3" presStyleCnt="4"/>
      <dgm:spPr/>
      <dgm:t>
        <a:bodyPr/>
        <a:lstStyle/>
        <a:p>
          <a:endParaRPr lang="cs-CZ"/>
        </a:p>
      </dgm:t>
    </dgm:pt>
    <dgm:pt modelId="{932D5AF2-B30A-45D4-928B-E00DB2F8CD7E}" type="pres">
      <dgm:prSet presAssocID="{8C40BF8D-9014-44C8-A8D9-630D831B6228}" presName="root2" presStyleCnt="0"/>
      <dgm:spPr/>
    </dgm:pt>
    <dgm:pt modelId="{AE600B28-5F8B-4E6C-A44D-66961D1517B0}" type="pres">
      <dgm:prSet presAssocID="{8C40BF8D-9014-44C8-A8D9-630D831B6228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B92B3F5-C753-4EE6-AC27-CCE6F061C265}" type="pres">
      <dgm:prSet presAssocID="{8C40BF8D-9014-44C8-A8D9-630D831B6228}" presName="level3hierChild" presStyleCnt="0"/>
      <dgm:spPr/>
    </dgm:pt>
  </dgm:ptLst>
  <dgm:cxnLst>
    <dgm:cxn modelId="{D4E756B2-87FF-458D-BEE2-0D62D90A8465}" type="presOf" srcId="{41630CCE-8AA6-4DBB-AB5E-E1FCA77EF0A9}" destId="{CBB9C22A-FF14-4336-BF32-C275F33FADFA}" srcOrd="0" destOrd="0" presId="urn:microsoft.com/office/officeart/2005/8/layout/hierarchy2"/>
    <dgm:cxn modelId="{0D1A7767-1909-433E-8A62-FCBE9097BBA2}" type="presOf" srcId="{25E3EA19-657B-4BD9-9186-6E938B00F653}" destId="{E595667C-E42C-4680-93EE-AE847C4827F6}" srcOrd="0" destOrd="0" presId="urn:microsoft.com/office/officeart/2005/8/layout/hierarchy2"/>
    <dgm:cxn modelId="{6AFA085C-E987-440B-9D67-A0FF62818AB7}" srcId="{15EAD94A-40C5-4D8A-9612-BD5A7798BD4C}" destId="{44B7F471-9621-4676-95D7-10DD9B7913D5}" srcOrd="0" destOrd="0" parTransId="{8B4F2A62-C8BD-41A2-91FE-605643A26EA2}" sibTransId="{CC95ABA2-4007-4B9B-AD41-0A6C400AF99A}"/>
    <dgm:cxn modelId="{E093B336-08EB-4696-8188-4AFC5CBFFC80}" type="presOf" srcId="{4DD4B1E2-DD21-4AD6-B24F-D9EC4A82A6DC}" destId="{889ABD0F-5291-4A07-AA77-02A542552E19}" srcOrd="1" destOrd="0" presId="urn:microsoft.com/office/officeart/2005/8/layout/hierarchy2"/>
    <dgm:cxn modelId="{EAA3781F-41B9-4417-AADA-CDFA2A780C34}" type="presOf" srcId="{25926A48-6E7C-4F4C-BCFA-F6F1461C5929}" destId="{56315218-D937-4597-AB40-1729DAFB8814}" srcOrd="1" destOrd="0" presId="urn:microsoft.com/office/officeart/2005/8/layout/hierarchy2"/>
    <dgm:cxn modelId="{BA74F84E-9E9A-4494-9F8A-887A5815344A}" srcId="{48E6A988-20A0-427B-9E6A-307E5C0BF153}" destId="{15EAD94A-40C5-4D8A-9612-BD5A7798BD4C}" srcOrd="1" destOrd="0" parTransId="{2DD8D343-B854-40F2-B0D4-F36B4097A34E}" sibTransId="{E03DAFA6-B33B-4844-A90E-C73E32A1EB46}"/>
    <dgm:cxn modelId="{1740AC8D-BD0F-4E2A-B361-C677C45F8BCF}" type="presOf" srcId="{25926A48-6E7C-4F4C-BCFA-F6F1461C5929}" destId="{369EBD51-FF64-48DA-A0E5-DDDD1E066D11}" srcOrd="0" destOrd="0" presId="urn:microsoft.com/office/officeart/2005/8/layout/hierarchy2"/>
    <dgm:cxn modelId="{2AC87656-3209-4EA2-94F4-AB912F30A61B}" srcId="{25E3EA19-657B-4BD9-9186-6E938B00F653}" destId="{41630CCE-8AA6-4DBB-AB5E-E1FCA77EF0A9}" srcOrd="1" destOrd="0" parTransId="{25926A48-6E7C-4F4C-BCFA-F6F1461C5929}" sibTransId="{DA4BCF70-3963-496F-B539-E805FB2A577E}"/>
    <dgm:cxn modelId="{AA1EB531-C3EB-47AB-8399-85F9EC2DD23E}" type="presOf" srcId="{8C40BF8D-9014-44C8-A8D9-630D831B6228}" destId="{AE600B28-5F8B-4E6C-A44D-66961D1517B0}" srcOrd="0" destOrd="0" presId="urn:microsoft.com/office/officeart/2005/8/layout/hierarchy2"/>
    <dgm:cxn modelId="{9B58997C-280C-4C81-8D6F-A25D7B9CAEC6}" type="presOf" srcId="{88E76964-9B22-411F-9AB2-4FEDF1ABCB64}" destId="{795EA125-62A5-459C-B755-0D5F6E50A328}" srcOrd="1" destOrd="0" presId="urn:microsoft.com/office/officeart/2005/8/layout/hierarchy2"/>
    <dgm:cxn modelId="{F5F7ABA2-9D08-4BC4-A311-61B738CC50E9}" type="presOf" srcId="{88E76964-9B22-411F-9AB2-4FEDF1ABCB64}" destId="{72599F10-5C09-4BCD-A64D-C3887DA22ECD}" srcOrd="0" destOrd="0" presId="urn:microsoft.com/office/officeart/2005/8/layout/hierarchy2"/>
    <dgm:cxn modelId="{75033D49-9854-4ABE-A74E-EF5F95297CA1}" type="presOf" srcId="{4DD4B1E2-DD21-4AD6-B24F-D9EC4A82A6DC}" destId="{5B5C2352-BE20-4AC5-9275-ABED7BEFBD43}" srcOrd="0" destOrd="0" presId="urn:microsoft.com/office/officeart/2005/8/layout/hierarchy2"/>
    <dgm:cxn modelId="{A88B0EE5-9A7D-4103-8FBB-199E289B481B}" type="presOf" srcId="{8B4F2A62-C8BD-41A2-91FE-605643A26EA2}" destId="{2FA1A6A4-6FAE-4AD2-A6AD-9A2079CE87C7}" srcOrd="1" destOrd="0" presId="urn:microsoft.com/office/officeart/2005/8/layout/hierarchy2"/>
    <dgm:cxn modelId="{8E1C1DDF-9F63-4CBD-9DEC-F487C9398289}" type="presOf" srcId="{15EAD94A-40C5-4D8A-9612-BD5A7798BD4C}" destId="{9D8ED66B-FAF4-4B75-854B-8E14097B65A5}" srcOrd="0" destOrd="0" presId="urn:microsoft.com/office/officeart/2005/8/layout/hierarchy2"/>
    <dgm:cxn modelId="{4F3453FF-AA0A-4AE8-BF8B-34142FD6AB63}" type="presOf" srcId="{48E6A988-20A0-427B-9E6A-307E5C0BF153}" destId="{CDBFA07F-91D0-4F30-893C-437257A157EC}" srcOrd="0" destOrd="0" presId="urn:microsoft.com/office/officeart/2005/8/layout/hierarchy2"/>
    <dgm:cxn modelId="{893A372B-07BC-4D46-8826-DF407785A851}" srcId="{15EAD94A-40C5-4D8A-9612-BD5A7798BD4C}" destId="{8C40BF8D-9014-44C8-A8D9-630D831B6228}" srcOrd="1" destOrd="0" parTransId="{88E76964-9B22-411F-9AB2-4FEDF1ABCB64}" sibTransId="{3CB73163-F35C-44D2-B7B2-1FED3EF5098D}"/>
    <dgm:cxn modelId="{4695C5C9-73F5-4AAF-BBAA-21B631227C41}" srcId="{48E6A988-20A0-427B-9E6A-307E5C0BF153}" destId="{25E3EA19-657B-4BD9-9186-6E938B00F653}" srcOrd="0" destOrd="0" parTransId="{F43F277F-4C22-4682-9D20-9263BB2C9386}" sibTransId="{03969189-F7EA-445F-9B1A-501556BC03A1}"/>
    <dgm:cxn modelId="{51C74000-36AB-45A6-9B56-A93008BDA37D}" type="presOf" srcId="{FF161001-4705-4E2C-9BFD-0F4608EADDDD}" destId="{15CCC6DD-2317-4B33-AD96-D21968C34065}" srcOrd="0" destOrd="0" presId="urn:microsoft.com/office/officeart/2005/8/layout/hierarchy2"/>
    <dgm:cxn modelId="{BD037954-B3F6-47A4-AB73-287E94B39CFD}" srcId="{25E3EA19-657B-4BD9-9186-6E938B00F653}" destId="{FF161001-4705-4E2C-9BFD-0F4608EADDDD}" srcOrd="0" destOrd="0" parTransId="{4DD4B1E2-DD21-4AD6-B24F-D9EC4A82A6DC}" sibTransId="{95FEB6AA-3D72-4E14-B493-667FC0322383}"/>
    <dgm:cxn modelId="{C17A4C20-506E-4760-BC16-C72E58EA5F10}" type="presOf" srcId="{44B7F471-9621-4676-95D7-10DD9B7913D5}" destId="{2613CDE5-2DE3-4D0C-AD30-333741E169B3}" srcOrd="0" destOrd="0" presId="urn:microsoft.com/office/officeart/2005/8/layout/hierarchy2"/>
    <dgm:cxn modelId="{D737167B-C83F-4E75-8489-5D36877DCC78}" type="presOf" srcId="{8B4F2A62-C8BD-41A2-91FE-605643A26EA2}" destId="{3A5F85E9-C8AE-43E0-B6F4-74446049B155}" srcOrd="0" destOrd="0" presId="urn:microsoft.com/office/officeart/2005/8/layout/hierarchy2"/>
    <dgm:cxn modelId="{6267ECDA-2810-42F6-A572-31C9975D75FC}" type="presParOf" srcId="{CDBFA07F-91D0-4F30-893C-437257A157EC}" destId="{7420C56C-7B3A-4EE8-AA0C-F94155D91E70}" srcOrd="0" destOrd="0" presId="urn:microsoft.com/office/officeart/2005/8/layout/hierarchy2"/>
    <dgm:cxn modelId="{F966B80E-A3BD-494C-9373-1CAD6AAC79C7}" type="presParOf" srcId="{7420C56C-7B3A-4EE8-AA0C-F94155D91E70}" destId="{E595667C-E42C-4680-93EE-AE847C4827F6}" srcOrd="0" destOrd="0" presId="urn:microsoft.com/office/officeart/2005/8/layout/hierarchy2"/>
    <dgm:cxn modelId="{C2DA359F-027D-4172-AFAC-2E16C50CCAAF}" type="presParOf" srcId="{7420C56C-7B3A-4EE8-AA0C-F94155D91E70}" destId="{19C1873E-17AA-41E7-8CF4-ADDC6605A6BF}" srcOrd="1" destOrd="0" presId="urn:microsoft.com/office/officeart/2005/8/layout/hierarchy2"/>
    <dgm:cxn modelId="{ADBF5015-5097-4B30-81E8-CAB754AB3CD7}" type="presParOf" srcId="{19C1873E-17AA-41E7-8CF4-ADDC6605A6BF}" destId="{5B5C2352-BE20-4AC5-9275-ABED7BEFBD43}" srcOrd="0" destOrd="0" presId="urn:microsoft.com/office/officeart/2005/8/layout/hierarchy2"/>
    <dgm:cxn modelId="{C24AF75B-88C9-4D2A-96E3-8CD3D3C75993}" type="presParOf" srcId="{5B5C2352-BE20-4AC5-9275-ABED7BEFBD43}" destId="{889ABD0F-5291-4A07-AA77-02A542552E19}" srcOrd="0" destOrd="0" presId="urn:microsoft.com/office/officeart/2005/8/layout/hierarchy2"/>
    <dgm:cxn modelId="{C4A6D1D7-8BE7-4CAF-ADC6-CFAA80AB98F6}" type="presParOf" srcId="{19C1873E-17AA-41E7-8CF4-ADDC6605A6BF}" destId="{614373DE-AC1A-4E26-AFDB-73016B9CE8FC}" srcOrd="1" destOrd="0" presId="urn:microsoft.com/office/officeart/2005/8/layout/hierarchy2"/>
    <dgm:cxn modelId="{3D30BBDD-EB9B-4CFB-B980-0CD81668B78D}" type="presParOf" srcId="{614373DE-AC1A-4E26-AFDB-73016B9CE8FC}" destId="{15CCC6DD-2317-4B33-AD96-D21968C34065}" srcOrd="0" destOrd="0" presId="urn:microsoft.com/office/officeart/2005/8/layout/hierarchy2"/>
    <dgm:cxn modelId="{8E6746DA-2BF1-4D90-B272-1D82572ACF51}" type="presParOf" srcId="{614373DE-AC1A-4E26-AFDB-73016B9CE8FC}" destId="{9E0F6B2B-185D-4473-B28B-5A46F80988B1}" srcOrd="1" destOrd="0" presId="urn:microsoft.com/office/officeart/2005/8/layout/hierarchy2"/>
    <dgm:cxn modelId="{C0CAA2D2-0ACA-4F80-9417-0EB281672965}" type="presParOf" srcId="{19C1873E-17AA-41E7-8CF4-ADDC6605A6BF}" destId="{369EBD51-FF64-48DA-A0E5-DDDD1E066D11}" srcOrd="2" destOrd="0" presId="urn:microsoft.com/office/officeart/2005/8/layout/hierarchy2"/>
    <dgm:cxn modelId="{23B51626-9720-4145-85D1-76BA37CFE637}" type="presParOf" srcId="{369EBD51-FF64-48DA-A0E5-DDDD1E066D11}" destId="{56315218-D937-4597-AB40-1729DAFB8814}" srcOrd="0" destOrd="0" presId="urn:microsoft.com/office/officeart/2005/8/layout/hierarchy2"/>
    <dgm:cxn modelId="{17B97EA9-FA63-4257-B1BE-8DCC24F4BC6E}" type="presParOf" srcId="{19C1873E-17AA-41E7-8CF4-ADDC6605A6BF}" destId="{22A1414A-38F7-4F5E-B139-11920D56618A}" srcOrd="3" destOrd="0" presId="urn:microsoft.com/office/officeart/2005/8/layout/hierarchy2"/>
    <dgm:cxn modelId="{6715864D-566E-41C0-A3D5-8C27DDB0E703}" type="presParOf" srcId="{22A1414A-38F7-4F5E-B139-11920D56618A}" destId="{CBB9C22A-FF14-4336-BF32-C275F33FADFA}" srcOrd="0" destOrd="0" presId="urn:microsoft.com/office/officeart/2005/8/layout/hierarchy2"/>
    <dgm:cxn modelId="{C60F103C-1837-4D9D-88B6-6A8E801F878C}" type="presParOf" srcId="{22A1414A-38F7-4F5E-B139-11920D56618A}" destId="{EE4B0913-4124-4721-89ED-C63A12B7D9DA}" srcOrd="1" destOrd="0" presId="urn:microsoft.com/office/officeart/2005/8/layout/hierarchy2"/>
    <dgm:cxn modelId="{130E15CE-334C-4D0C-962E-A0BD994AC90B}" type="presParOf" srcId="{CDBFA07F-91D0-4F30-893C-437257A157EC}" destId="{E5FCCC4F-F4F8-4D82-B02D-5119AE0AE284}" srcOrd="1" destOrd="0" presId="urn:microsoft.com/office/officeart/2005/8/layout/hierarchy2"/>
    <dgm:cxn modelId="{29B5FEE6-70D7-48D7-876F-6C1835FA9AD2}" type="presParOf" srcId="{E5FCCC4F-F4F8-4D82-B02D-5119AE0AE284}" destId="{9D8ED66B-FAF4-4B75-854B-8E14097B65A5}" srcOrd="0" destOrd="0" presId="urn:microsoft.com/office/officeart/2005/8/layout/hierarchy2"/>
    <dgm:cxn modelId="{BC266338-86B0-46AC-A5AA-C3D6699C2FF8}" type="presParOf" srcId="{E5FCCC4F-F4F8-4D82-B02D-5119AE0AE284}" destId="{9E02CB8A-4C31-444C-8295-EF22FCBA7F3F}" srcOrd="1" destOrd="0" presId="urn:microsoft.com/office/officeart/2005/8/layout/hierarchy2"/>
    <dgm:cxn modelId="{46D8759A-4018-474C-B627-ECE557727DFF}" type="presParOf" srcId="{9E02CB8A-4C31-444C-8295-EF22FCBA7F3F}" destId="{3A5F85E9-C8AE-43E0-B6F4-74446049B155}" srcOrd="0" destOrd="0" presId="urn:microsoft.com/office/officeart/2005/8/layout/hierarchy2"/>
    <dgm:cxn modelId="{6CB9B5FC-D8BB-4BC4-95BF-9843554FE067}" type="presParOf" srcId="{3A5F85E9-C8AE-43E0-B6F4-74446049B155}" destId="{2FA1A6A4-6FAE-4AD2-A6AD-9A2079CE87C7}" srcOrd="0" destOrd="0" presId="urn:microsoft.com/office/officeart/2005/8/layout/hierarchy2"/>
    <dgm:cxn modelId="{23BA714D-0AD8-4599-936B-41B9BD185030}" type="presParOf" srcId="{9E02CB8A-4C31-444C-8295-EF22FCBA7F3F}" destId="{50EAD1F8-EF6C-4B3F-AADE-F004058E6340}" srcOrd="1" destOrd="0" presId="urn:microsoft.com/office/officeart/2005/8/layout/hierarchy2"/>
    <dgm:cxn modelId="{0A0AF39D-5FAD-4AAA-9FEE-E23D51EBA279}" type="presParOf" srcId="{50EAD1F8-EF6C-4B3F-AADE-F004058E6340}" destId="{2613CDE5-2DE3-4D0C-AD30-333741E169B3}" srcOrd="0" destOrd="0" presId="urn:microsoft.com/office/officeart/2005/8/layout/hierarchy2"/>
    <dgm:cxn modelId="{A72ACCC7-250D-43C2-9540-39E870661B8F}" type="presParOf" srcId="{50EAD1F8-EF6C-4B3F-AADE-F004058E6340}" destId="{5D0AD4CA-3CF8-4917-A1E3-75E5EECCAB07}" srcOrd="1" destOrd="0" presId="urn:microsoft.com/office/officeart/2005/8/layout/hierarchy2"/>
    <dgm:cxn modelId="{5DE61993-4A11-4EFD-92D1-B8796B508C82}" type="presParOf" srcId="{9E02CB8A-4C31-444C-8295-EF22FCBA7F3F}" destId="{72599F10-5C09-4BCD-A64D-C3887DA22ECD}" srcOrd="2" destOrd="0" presId="urn:microsoft.com/office/officeart/2005/8/layout/hierarchy2"/>
    <dgm:cxn modelId="{B3768385-0E04-47E3-9DB7-DC13321ED00A}" type="presParOf" srcId="{72599F10-5C09-4BCD-A64D-C3887DA22ECD}" destId="{795EA125-62A5-459C-B755-0D5F6E50A328}" srcOrd="0" destOrd="0" presId="urn:microsoft.com/office/officeart/2005/8/layout/hierarchy2"/>
    <dgm:cxn modelId="{50742F12-3450-437D-9210-8B3D1982F7AD}" type="presParOf" srcId="{9E02CB8A-4C31-444C-8295-EF22FCBA7F3F}" destId="{932D5AF2-B30A-45D4-928B-E00DB2F8CD7E}" srcOrd="3" destOrd="0" presId="urn:microsoft.com/office/officeart/2005/8/layout/hierarchy2"/>
    <dgm:cxn modelId="{37E4F673-0DFA-456F-A5A0-574134CA6603}" type="presParOf" srcId="{932D5AF2-B30A-45D4-928B-E00DB2F8CD7E}" destId="{AE600B28-5F8B-4E6C-A44D-66961D1517B0}" srcOrd="0" destOrd="0" presId="urn:microsoft.com/office/officeart/2005/8/layout/hierarchy2"/>
    <dgm:cxn modelId="{BBDA8B51-800F-4C35-91E7-FF25C36375C4}" type="presParOf" srcId="{932D5AF2-B30A-45D4-928B-E00DB2F8CD7E}" destId="{1B92B3F5-C753-4EE6-AC27-CCE6F061C26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595667C-E42C-4680-93EE-AE847C4827F6}">
      <dsp:nvSpPr>
        <dsp:cNvPr id="0" name=""/>
        <dsp:cNvSpPr/>
      </dsp:nvSpPr>
      <dsp:spPr>
        <a:xfrm>
          <a:off x="1192943" y="691467"/>
          <a:ext cx="2400567" cy="12002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Hormony</a:t>
          </a:r>
          <a:endParaRPr lang="cs-CZ" sz="2600" kern="1200" dirty="0"/>
        </a:p>
      </dsp:txBody>
      <dsp:txXfrm>
        <a:off x="1192943" y="691467"/>
        <a:ext cx="2400567" cy="1200283"/>
      </dsp:txXfrm>
    </dsp:sp>
    <dsp:sp modelId="{5B5C2352-BE20-4AC5-9275-ABED7BEFBD43}">
      <dsp:nvSpPr>
        <dsp:cNvPr id="0" name=""/>
        <dsp:cNvSpPr/>
      </dsp:nvSpPr>
      <dsp:spPr>
        <a:xfrm rot="19457599">
          <a:off x="3482362" y="926313"/>
          <a:ext cx="118252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182523" y="202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4044060" y="916965"/>
        <a:ext cx="59126" cy="59126"/>
      </dsp:txXfrm>
    </dsp:sp>
    <dsp:sp modelId="{15CCC6DD-2317-4B33-AD96-D21968C34065}">
      <dsp:nvSpPr>
        <dsp:cNvPr id="0" name=""/>
        <dsp:cNvSpPr/>
      </dsp:nvSpPr>
      <dsp:spPr>
        <a:xfrm>
          <a:off x="4553737" y="1304"/>
          <a:ext cx="2400567" cy="12002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Mužský = testosteron</a:t>
          </a:r>
          <a:endParaRPr lang="cs-CZ" sz="2600" kern="1200" dirty="0"/>
        </a:p>
      </dsp:txBody>
      <dsp:txXfrm>
        <a:off x="4553737" y="1304"/>
        <a:ext cx="2400567" cy="1200283"/>
      </dsp:txXfrm>
    </dsp:sp>
    <dsp:sp modelId="{369EBD51-FF64-48DA-A0E5-DDDD1E066D11}">
      <dsp:nvSpPr>
        <dsp:cNvPr id="0" name=""/>
        <dsp:cNvSpPr/>
      </dsp:nvSpPr>
      <dsp:spPr>
        <a:xfrm rot="2142401">
          <a:off x="3482362" y="1616476"/>
          <a:ext cx="118252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182523" y="202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4044060" y="1607128"/>
        <a:ext cx="59126" cy="59126"/>
      </dsp:txXfrm>
    </dsp:sp>
    <dsp:sp modelId="{CBB9C22A-FF14-4336-BF32-C275F33FADFA}">
      <dsp:nvSpPr>
        <dsp:cNvPr id="0" name=""/>
        <dsp:cNvSpPr/>
      </dsp:nvSpPr>
      <dsp:spPr>
        <a:xfrm>
          <a:off x="4553737" y="1381630"/>
          <a:ext cx="2400567" cy="12002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Ženský = estrogeny, progesteron</a:t>
          </a:r>
          <a:endParaRPr lang="cs-CZ" sz="2600" kern="1200" dirty="0"/>
        </a:p>
      </dsp:txBody>
      <dsp:txXfrm>
        <a:off x="4553737" y="1381630"/>
        <a:ext cx="2400567" cy="1200283"/>
      </dsp:txXfrm>
    </dsp:sp>
    <dsp:sp modelId="{9D8ED66B-FAF4-4B75-854B-8E14097B65A5}">
      <dsp:nvSpPr>
        <dsp:cNvPr id="0" name=""/>
        <dsp:cNvSpPr/>
      </dsp:nvSpPr>
      <dsp:spPr>
        <a:xfrm>
          <a:off x="1195823" y="3418416"/>
          <a:ext cx="2400567" cy="12002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Buňky	</a:t>
          </a:r>
          <a:endParaRPr lang="cs-CZ" sz="2600" kern="1200" dirty="0"/>
        </a:p>
      </dsp:txBody>
      <dsp:txXfrm>
        <a:off x="1195823" y="3418416"/>
        <a:ext cx="2400567" cy="1200283"/>
      </dsp:txXfrm>
    </dsp:sp>
    <dsp:sp modelId="{3A5F85E9-C8AE-43E0-B6F4-74446049B155}">
      <dsp:nvSpPr>
        <dsp:cNvPr id="0" name=""/>
        <dsp:cNvSpPr/>
      </dsp:nvSpPr>
      <dsp:spPr>
        <a:xfrm rot="19533677">
          <a:off x="3494665" y="3670113"/>
          <a:ext cx="1160797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160797" y="202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533677">
        <a:off x="4046044" y="3661308"/>
        <a:ext cx="58039" cy="58039"/>
      </dsp:txXfrm>
    </dsp:sp>
    <dsp:sp modelId="{2613CDE5-2DE3-4D0C-AD30-333741E169B3}">
      <dsp:nvSpPr>
        <dsp:cNvPr id="0" name=""/>
        <dsp:cNvSpPr/>
      </dsp:nvSpPr>
      <dsp:spPr>
        <a:xfrm>
          <a:off x="4553737" y="2761957"/>
          <a:ext cx="2400567" cy="12002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Mužské = spermie</a:t>
          </a:r>
          <a:endParaRPr lang="cs-CZ" sz="2600" kern="1200" dirty="0"/>
        </a:p>
      </dsp:txBody>
      <dsp:txXfrm>
        <a:off x="4553737" y="2761957"/>
        <a:ext cx="2400567" cy="1200283"/>
      </dsp:txXfrm>
    </dsp:sp>
    <dsp:sp modelId="{72599F10-5C09-4BCD-A64D-C3887DA22ECD}">
      <dsp:nvSpPr>
        <dsp:cNvPr id="0" name=""/>
        <dsp:cNvSpPr/>
      </dsp:nvSpPr>
      <dsp:spPr>
        <a:xfrm rot="2225616">
          <a:off x="3474961" y="4360277"/>
          <a:ext cx="1200206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200206" y="202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225616">
        <a:off x="4045059" y="4350486"/>
        <a:ext cx="60010" cy="60010"/>
      </dsp:txXfrm>
    </dsp:sp>
    <dsp:sp modelId="{AE600B28-5F8B-4E6C-A44D-66961D1517B0}">
      <dsp:nvSpPr>
        <dsp:cNvPr id="0" name=""/>
        <dsp:cNvSpPr/>
      </dsp:nvSpPr>
      <dsp:spPr>
        <a:xfrm>
          <a:off x="4553737" y="4142283"/>
          <a:ext cx="2400567" cy="12002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Ženské = vajíčka</a:t>
          </a:r>
          <a:endParaRPr lang="cs-CZ" sz="2600" kern="1200" dirty="0"/>
        </a:p>
      </dsp:txBody>
      <dsp:txXfrm>
        <a:off x="4553737" y="4142283"/>
        <a:ext cx="2400567" cy="12002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openxmlformats.org/officeDocument/2006/relationships/slide" Target="slide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POHLAVNÍ SOUSTAVA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pPr algn="l"/>
            <a:r>
              <a:rPr lang="cs-CZ" b="1" dirty="0" smtClean="0"/>
              <a:t>FUNKCE = zajištění rozmnožování a uchování genetické informace 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POHLAVNÍ SOUSTAVA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980728"/>
          <a:ext cx="8147248" cy="5343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POHLAVNÍ SOUSTAVA MUŽE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980728"/>
            <a:ext cx="8483620" cy="5472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POHLAVNÍ SOUSTAVA MUŽE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 fontScale="92500" lnSpcReduction="10000"/>
          </a:bodyPr>
          <a:lstStyle/>
          <a:p>
            <a:r>
              <a:rPr lang="cs-CZ" sz="2400" b="1" dirty="0" smtClean="0">
                <a:latin typeface="+mj-lt"/>
                <a:hlinkClick r:id="rId3" action="ppaction://hlinksldjump"/>
              </a:rPr>
              <a:t>Varlata</a:t>
            </a:r>
            <a:r>
              <a:rPr lang="cs-CZ" sz="2400" dirty="0" smtClean="0">
                <a:latin typeface="+mj-lt"/>
              </a:rPr>
              <a:t> – uložena v šourku (= kožní vak)</a:t>
            </a:r>
          </a:p>
          <a:p>
            <a:pPr lvl="4">
              <a:buNone/>
            </a:pPr>
            <a:r>
              <a:rPr lang="cs-CZ" sz="2400" dirty="0" smtClean="0">
                <a:latin typeface="+mj-lt"/>
              </a:rPr>
              <a:t>- tvorba spermií</a:t>
            </a:r>
          </a:p>
          <a:p>
            <a:pPr lvl="4">
              <a:buFontTx/>
              <a:buChar char="-"/>
            </a:pPr>
            <a:r>
              <a:rPr lang="cs-CZ" sz="2400" dirty="0" smtClean="0">
                <a:latin typeface="+mj-lt"/>
              </a:rPr>
              <a:t>mimo břišní dutinu =</a:t>
            </a:r>
            <a:r>
              <a:rPr lang="cs-CZ" sz="2400" dirty="0" smtClean="0">
                <a:latin typeface="+mj-lt"/>
                <a:ea typeface="Tahoma"/>
                <a:cs typeface="Tahoma"/>
              </a:rPr>
              <a:t>˃ nižší teplota </a:t>
            </a:r>
          </a:p>
          <a:p>
            <a:pPr lvl="4">
              <a:buFontTx/>
              <a:buChar char="-"/>
            </a:pPr>
            <a:endParaRPr lang="cs-CZ" sz="2400" dirty="0" smtClean="0">
              <a:latin typeface="+mj-lt"/>
            </a:endParaRPr>
          </a:p>
          <a:p>
            <a:r>
              <a:rPr lang="cs-CZ" sz="2400" b="1" dirty="0" smtClean="0">
                <a:latin typeface="+mj-lt"/>
              </a:rPr>
              <a:t>Nadvarlata </a:t>
            </a:r>
            <a:r>
              <a:rPr lang="cs-CZ" sz="2400" dirty="0" smtClean="0">
                <a:latin typeface="+mj-lt"/>
              </a:rPr>
              <a:t>– dozrávají </a:t>
            </a:r>
            <a:r>
              <a:rPr lang="cs-CZ" sz="2400" dirty="0" smtClean="0">
                <a:latin typeface="+mj-lt"/>
                <a:hlinkClick r:id="rId4" action="ppaction://hlinksldjump"/>
              </a:rPr>
              <a:t>spermie</a:t>
            </a:r>
            <a:endParaRPr lang="cs-CZ" sz="2400" dirty="0" smtClean="0">
              <a:latin typeface="+mj-lt"/>
            </a:endParaRPr>
          </a:p>
          <a:p>
            <a:pPr>
              <a:buNone/>
            </a:pPr>
            <a:endParaRPr lang="cs-CZ" sz="2400" dirty="0" smtClean="0">
              <a:latin typeface="+mj-lt"/>
            </a:endParaRPr>
          </a:p>
          <a:p>
            <a:r>
              <a:rPr lang="cs-CZ" sz="2400" b="1" dirty="0" smtClean="0">
                <a:latin typeface="+mj-lt"/>
              </a:rPr>
              <a:t>Chámovody</a:t>
            </a:r>
            <a:r>
              <a:rPr lang="cs-CZ" sz="2400" dirty="0" smtClean="0">
                <a:latin typeface="+mj-lt"/>
              </a:rPr>
              <a:t> – cesta spermií ven</a:t>
            </a:r>
          </a:p>
          <a:p>
            <a:endParaRPr lang="cs-CZ" sz="2400" dirty="0" smtClean="0">
              <a:latin typeface="+mj-lt"/>
            </a:endParaRPr>
          </a:p>
          <a:p>
            <a:r>
              <a:rPr lang="cs-CZ" sz="2400" b="1" dirty="0" smtClean="0">
                <a:latin typeface="+mj-lt"/>
              </a:rPr>
              <a:t>Přídatné žlázy </a:t>
            </a:r>
            <a:r>
              <a:rPr lang="cs-CZ" sz="2400" dirty="0" smtClean="0">
                <a:latin typeface="+mj-lt"/>
              </a:rPr>
              <a:t>(např. semenný váček, prostata…) – produkují látky, které jsou pro spermie výživou a vhodným prostředím =</a:t>
            </a:r>
            <a:r>
              <a:rPr lang="cs-CZ" sz="2400" dirty="0" smtClean="0">
                <a:latin typeface="+mj-lt"/>
                <a:ea typeface="Tahoma"/>
                <a:cs typeface="Tahoma"/>
              </a:rPr>
              <a:t>˃ semeno</a:t>
            </a:r>
          </a:p>
          <a:p>
            <a:pPr>
              <a:buNone/>
            </a:pPr>
            <a:endParaRPr lang="cs-CZ" sz="2400" dirty="0" smtClean="0">
              <a:latin typeface="+mj-lt"/>
              <a:ea typeface="Tahoma"/>
              <a:cs typeface="Tahoma"/>
            </a:endParaRPr>
          </a:p>
          <a:p>
            <a:r>
              <a:rPr lang="cs-CZ" sz="2400" b="1" dirty="0" smtClean="0">
                <a:latin typeface="+mj-lt"/>
                <a:ea typeface="Tahoma"/>
                <a:cs typeface="Tahoma"/>
              </a:rPr>
              <a:t>Pyj –</a:t>
            </a:r>
            <a:r>
              <a:rPr lang="cs-CZ" sz="2400" dirty="0" smtClean="0">
                <a:latin typeface="+mj-lt"/>
                <a:ea typeface="Tahoma"/>
                <a:cs typeface="Tahoma"/>
              </a:rPr>
              <a:t> zevní pohlavní orgán</a:t>
            </a:r>
          </a:p>
          <a:p>
            <a:pPr lvl="2"/>
            <a:r>
              <a:rPr lang="cs-CZ" sz="2400" b="1" dirty="0" smtClean="0">
                <a:latin typeface="+mj-lt"/>
                <a:ea typeface="Tahoma"/>
                <a:cs typeface="Tahoma"/>
              </a:rPr>
              <a:t>- </a:t>
            </a:r>
            <a:r>
              <a:rPr lang="cs-CZ" sz="2400" dirty="0" smtClean="0">
                <a:latin typeface="+mj-lt"/>
                <a:ea typeface="Tahoma"/>
                <a:cs typeface="Tahoma"/>
              </a:rPr>
              <a:t>topořivá tělesa</a:t>
            </a:r>
          </a:p>
          <a:p>
            <a:pPr lvl="2"/>
            <a:r>
              <a:rPr lang="cs-CZ" sz="2400" b="1" dirty="0" smtClean="0">
                <a:latin typeface="+mj-lt"/>
                <a:ea typeface="Tahoma"/>
                <a:cs typeface="Tahoma"/>
              </a:rPr>
              <a:t>- </a:t>
            </a:r>
            <a:r>
              <a:rPr lang="cs-CZ" sz="2400" dirty="0" smtClean="0">
                <a:latin typeface="+mj-lt"/>
                <a:ea typeface="Tahoma"/>
                <a:cs typeface="Tahoma"/>
              </a:rPr>
              <a:t>zavedení do zevních pohlavních orgánů ženy</a:t>
            </a:r>
            <a:endParaRPr lang="cs-CZ" sz="2400" dirty="0">
              <a:latin typeface="+mj-lt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296144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TVORBA SPERMIÍ </a:t>
            </a:r>
            <a:r>
              <a:rPr lang="cs-CZ" sz="3600" dirty="0" smtClean="0"/>
              <a:t>=</a:t>
            </a:r>
            <a:r>
              <a:rPr lang="cs-CZ" sz="3600" dirty="0" smtClean="0">
                <a:latin typeface="Tahoma"/>
                <a:ea typeface="Tahoma"/>
                <a:cs typeface="Tahoma"/>
              </a:rPr>
              <a:t>˃ </a:t>
            </a:r>
            <a:r>
              <a:rPr lang="cs-CZ" sz="4000" dirty="0" smtClean="0">
                <a:ea typeface="Tahoma"/>
                <a:cs typeface="Tahoma"/>
              </a:rPr>
              <a:t>STAVBA VARLETE</a:t>
            </a:r>
            <a:br>
              <a:rPr lang="cs-CZ" sz="4000" dirty="0" smtClean="0">
                <a:ea typeface="Tahoma"/>
                <a:cs typeface="Tahoma"/>
              </a:rPr>
            </a:br>
            <a:r>
              <a:rPr lang="cs-CZ" sz="4000" dirty="0" smtClean="0">
                <a:ea typeface="Tahoma"/>
                <a:cs typeface="Tahoma"/>
                <a:hlinkClick r:id="rId3" action="ppaction://hlinksldjump"/>
              </a:rPr>
              <a:t>zpět</a:t>
            </a:r>
            <a:endParaRPr lang="cs-CZ" sz="4000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1988840"/>
            <a:ext cx="4437888" cy="43866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52128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POHLAVNÍ BUŇKA MUŽSKÁ = SPERMIE</a:t>
            </a:r>
            <a:br>
              <a:rPr lang="cs-CZ" sz="4000" dirty="0" smtClean="0"/>
            </a:br>
            <a:r>
              <a:rPr lang="cs-CZ" sz="4000" dirty="0" smtClean="0">
                <a:hlinkClick r:id="rId3" action="ppaction://hlinksldjump"/>
              </a:rPr>
              <a:t>zpět</a:t>
            </a:r>
            <a:endParaRPr lang="cs-CZ" sz="40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1556792"/>
            <a:ext cx="6473952" cy="4242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76064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Zdroje: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55989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PAEDDR. ČERNÍK, Vladimír; PROF. RNDR. BIČÍK, CSC., Vítězslav; RNDR. MARTINEC, CSC., Zdeněk. </a:t>
            </a:r>
            <a:r>
              <a:rPr lang="cs-CZ" i="1" dirty="0" smtClean="0"/>
              <a:t>Přírodopis 3 : Biologie člověka se základy etologie a genetiky</a:t>
            </a:r>
            <a:r>
              <a:rPr lang="cs-CZ" dirty="0" smtClean="0"/>
              <a:t>. 1. Praha : SPN - pedagogické nakladatelství, 1998. 80 s. ISBN 80-85937-97-2</a:t>
            </a:r>
            <a:r>
              <a:rPr lang="cs-CZ" dirty="0" smtClean="0"/>
              <a:t>.</a:t>
            </a:r>
            <a:endParaRPr lang="cs-CZ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MGR. VANEČKOVÁ, Ivana; RNDR. SKÝBOVÁ, Jana; MGR. MARKVARTOVÁ, </a:t>
            </a:r>
            <a:r>
              <a:rPr lang="cs-CZ" dirty="0" err="1" smtClean="0"/>
              <a:t>Drahuše</a:t>
            </a:r>
            <a:r>
              <a:rPr lang="cs-CZ" dirty="0" smtClean="0"/>
              <a:t>; MGR. HEJDA Tomáš. </a:t>
            </a:r>
            <a:r>
              <a:rPr lang="cs-CZ" i="1" dirty="0" smtClean="0"/>
              <a:t>Přírodopis 8 : učebnice pro základní školy a víceletá gymnázia</a:t>
            </a:r>
            <a:r>
              <a:rPr lang="cs-CZ" dirty="0" smtClean="0"/>
              <a:t>. 1. Plzeň : Nakladatelství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80-7238-428-7.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VALTER, Vít; PAEDR. TRONEČEK, Jiří. </a:t>
            </a:r>
            <a:r>
              <a:rPr lang="cs-CZ" i="1" dirty="0" smtClean="0"/>
              <a:t>Anatomický a fyziologický atlas pro vyučování anatomie a fyziologie v základní škole</a:t>
            </a:r>
            <a:r>
              <a:rPr lang="cs-CZ" dirty="0" smtClean="0"/>
              <a:t>. </a:t>
            </a:r>
            <a:r>
              <a:rPr lang="cs-CZ" dirty="0" err="1" smtClean="0"/>
              <a:t>Chvalčov</a:t>
            </a:r>
            <a:r>
              <a:rPr lang="cs-CZ" dirty="0" smtClean="0"/>
              <a:t> : DTP A Z CHALČOV, [199?]. 80.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DOC. RNDR. MACHOVÁ, CSC., Jitka. </a:t>
            </a:r>
            <a:r>
              <a:rPr lang="cs-CZ" i="1" dirty="0" smtClean="0"/>
              <a:t>Biologie člověka pro učitele</a:t>
            </a:r>
            <a:r>
              <a:rPr lang="cs-CZ" dirty="0" smtClean="0"/>
              <a:t>. Praha : Univerzita Karlova v Praze, 2008. 269 s. ISBN 978-80-7184-867-7.</a:t>
            </a:r>
          </a:p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2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3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4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5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6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</TotalTime>
  <Words>153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POHLAVNÍ SOUSTAVA</vt:lpstr>
      <vt:lpstr>POHLAVNÍ SOUSTAVA</vt:lpstr>
      <vt:lpstr>POHLAVNÍ SOUSTAVA MUŽE</vt:lpstr>
      <vt:lpstr>POHLAVNÍ SOUSTAVA MUŽE</vt:lpstr>
      <vt:lpstr>TVORBA SPERMIÍ =˃ STAVBA VARLETE zpět</vt:lpstr>
      <vt:lpstr>POHLAVNÍ BUŇKA MUŽSKÁ = SPERMIE zpět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POHLAVNÍ SOUSTAVA</dc:title>
  <dc:creator>lucie.fuskova</dc:creator>
  <cp:lastModifiedBy>lucie.fuskova</cp:lastModifiedBy>
  <cp:revision>14</cp:revision>
  <dcterms:created xsi:type="dcterms:W3CDTF">2011-02-13T10:22:50Z</dcterms:created>
  <dcterms:modified xsi:type="dcterms:W3CDTF">2011-02-20T16:08:15Z</dcterms:modified>
</cp:coreProperties>
</file>