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Override PartName="/ppt/diagrams/drawing2.xml" ContentType="application/vnd.ms-office.drawingml.diagramDrawing+xml"/>
  <Override PartName="/ppt/theme/themeOverride7.xml" ContentType="application/vnd.openxmlformats-officedocument.themeOverr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diagrams/drawing1.xml" ContentType="application/vnd.ms-office.drawingml.diagramDrawing+xml"/>
  <Override PartName="/ppt/diagrams/quickStyle2.xml" ContentType="application/vnd.openxmlformats-officedocument.drawingml.diagramStyle+xml"/>
  <Override PartName="/ppt/theme/themeOverride5.xml" ContentType="application/vnd.openxmlformats-officedocument.themeOverride+xml"/>
  <Override PartName="/ppt/theme/themeOverride6.xml" ContentType="application/vnd.openxmlformats-officedocument.themeOverrid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Override PartName="/ppt/theme/themeOverride3.xml" ContentType="application/vnd.openxmlformats-officedocument.themeOverride+xml"/>
  <Override PartName="/ppt/theme/themeOverride4.xml" ContentType="application/vnd.openxmlformats-officedocument.themeOverride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ppt/theme/themeOverride1.xml" ContentType="application/vnd.openxmlformats-officedocument.themeOverride+xml"/>
  <Override PartName="/ppt/theme/themeOverride2.xml" ContentType="application/vnd.openxmlformats-officedocument.themeOverride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2.xml" ContentType="application/vnd.openxmlformats-officedocument.drawingml.diagramLayout+xml"/>
  <Override PartName="/ppt/diagrams/layout1.xml" ContentType="application/vnd.openxmlformats-officedocument.drawingml.diagramLayout+xml"/>
  <Override PartName="/ppt/diagrams/data2.xml" ContentType="application/vnd.openxmlformats-officedocument.drawingml.diagramData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diagrams/colors2.xml" ContentType="application/vnd.openxmlformats-officedocument.drawingml.diagramColors+xml"/>
  <Override PartName="/ppt/theme/themeOverride8.xml" ContentType="application/vnd.openxmlformats-officedocument.themeOverride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65" r:id="rId4"/>
    <p:sldId id="259" r:id="rId5"/>
    <p:sldId id="264" r:id="rId6"/>
    <p:sldId id="266" r:id="rId7"/>
    <p:sldId id="267" r:id="rId8"/>
    <p:sldId id="260" r:id="rId9"/>
    <p:sldId id="268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588" autoAdjust="0"/>
    <p:restoredTop sz="94624" autoAdjust="0"/>
  </p:normalViewPr>
  <p:slideViewPr>
    <p:cSldViewPr>
      <p:cViewPr varScale="1">
        <p:scale>
          <a:sx n="69" d="100"/>
          <a:sy n="69" d="100"/>
        </p:scale>
        <p:origin x="-1416" y="-10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978"/>
    </p:cViewPr>
  </p:outlin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48E6A988-20A0-427B-9E6A-307E5C0BF153}" type="doc">
      <dgm:prSet loTypeId="urn:microsoft.com/office/officeart/2005/8/layout/hierarchy2" loCatId="hierarchy" qsTypeId="urn:microsoft.com/office/officeart/2005/8/quickstyle/simple3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15EAD94A-40C5-4D8A-9612-BD5A7798BD4C}">
      <dgm:prSet/>
      <dgm:spPr/>
      <dgm:t>
        <a:bodyPr/>
        <a:lstStyle/>
        <a:p>
          <a:pPr rtl="0"/>
          <a:r>
            <a:rPr lang="cs-CZ" dirty="0" smtClean="0"/>
            <a:t>Buňky	</a:t>
          </a:r>
          <a:endParaRPr lang="cs-CZ" dirty="0"/>
        </a:p>
      </dgm:t>
    </dgm:pt>
    <dgm:pt modelId="{2DD8D343-B854-40F2-B0D4-F36B4097A34E}" type="parTrans" cxnId="{BA74F84E-9E9A-4494-9F8A-887A5815344A}">
      <dgm:prSet/>
      <dgm:spPr/>
      <dgm:t>
        <a:bodyPr/>
        <a:lstStyle/>
        <a:p>
          <a:endParaRPr lang="cs-CZ"/>
        </a:p>
      </dgm:t>
    </dgm:pt>
    <dgm:pt modelId="{E03DAFA6-B33B-4844-A90E-C73E32A1EB46}" type="sibTrans" cxnId="{BA74F84E-9E9A-4494-9F8A-887A5815344A}">
      <dgm:prSet/>
      <dgm:spPr/>
      <dgm:t>
        <a:bodyPr/>
        <a:lstStyle/>
        <a:p>
          <a:endParaRPr lang="cs-CZ"/>
        </a:p>
      </dgm:t>
    </dgm:pt>
    <dgm:pt modelId="{44B7F471-9621-4676-95D7-10DD9B7913D5}">
      <dgm:prSet/>
      <dgm:spPr/>
      <dgm:t>
        <a:bodyPr/>
        <a:lstStyle/>
        <a:p>
          <a:pPr rtl="0"/>
          <a:r>
            <a:rPr lang="cs-CZ" dirty="0" smtClean="0"/>
            <a:t>Mužské = spermie</a:t>
          </a:r>
          <a:endParaRPr lang="cs-CZ" dirty="0"/>
        </a:p>
      </dgm:t>
    </dgm:pt>
    <dgm:pt modelId="{8B4F2A62-C8BD-41A2-91FE-605643A26EA2}" type="parTrans" cxnId="{6AFA085C-E987-440B-9D67-A0FF62818AB7}">
      <dgm:prSet/>
      <dgm:spPr/>
      <dgm:t>
        <a:bodyPr/>
        <a:lstStyle/>
        <a:p>
          <a:endParaRPr lang="cs-CZ"/>
        </a:p>
      </dgm:t>
    </dgm:pt>
    <dgm:pt modelId="{CC95ABA2-4007-4B9B-AD41-0A6C400AF99A}" type="sibTrans" cxnId="{6AFA085C-E987-440B-9D67-A0FF62818AB7}">
      <dgm:prSet/>
      <dgm:spPr/>
      <dgm:t>
        <a:bodyPr/>
        <a:lstStyle/>
        <a:p>
          <a:endParaRPr lang="cs-CZ"/>
        </a:p>
      </dgm:t>
    </dgm:pt>
    <dgm:pt modelId="{8C40BF8D-9014-44C8-A8D9-630D831B6228}">
      <dgm:prSet/>
      <dgm:spPr/>
      <dgm:t>
        <a:bodyPr/>
        <a:lstStyle/>
        <a:p>
          <a:pPr rtl="0"/>
          <a:r>
            <a:rPr lang="cs-CZ" dirty="0" smtClean="0"/>
            <a:t>Ženské = vajíčka</a:t>
          </a:r>
          <a:endParaRPr lang="cs-CZ" dirty="0"/>
        </a:p>
      </dgm:t>
    </dgm:pt>
    <dgm:pt modelId="{88E76964-9B22-411F-9AB2-4FEDF1ABCB64}" type="parTrans" cxnId="{893A372B-07BC-4D46-8826-DF407785A851}">
      <dgm:prSet/>
      <dgm:spPr/>
      <dgm:t>
        <a:bodyPr/>
        <a:lstStyle/>
        <a:p>
          <a:endParaRPr lang="cs-CZ"/>
        </a:p>
      </dgm:t>
    </dgm:pt>
    <dgm:pt modelId="{3CB73163-F35C-44D2-B7B2-1FED3EF5098D}" type="sibTrans" cxnId="{893A372B-07BC-4D46-8826-DF407785A851}">
      <dgm:prSet/>
      <dgm:spPr/>
      <dgm:t>
        <a:bodyPr/>
        <a:lstStyle/>
        <a:p>
          <a:endParaRPr lang="cs-CZ"/>
        </a:p>
      </dgm:t>
    </dgm:pt>
    <dgm:pt modelId="{25E3EA19-657B-4BD9-9186-6E938B00F653}">
      <dgm:prSet/>
      <dgm:spPr/>
      <dgm:t>
        <a:bodyPr/>
        <a:lstStyle/>
        <a:p>
          <a:pPr rtl="0"/>
          <a:r>
            <a:rPr lang="cs-CZ" dirty="0" smtClean="0"/>
            <a:t>Hormony</a:t>
          </a:r>
          <a:endParaRPr lang="cs-CZ" dirty="0"/>
        </a:p>
      </dgm:t>
    </dgm:pt>
    <dgm:pt modelId="{F43F277F-4C22-4682-9D20-9263BB2C9386}" type="parTrans" cxnId="{4695C5C9-73F5-4AAF-BBAA-21B631227C41}">
      <dgm:prSet/>
      <dgm:spPr/>
      <dgm:t>
        <a:bodyPr/>
        <a:lstStyle/>
        <a:p>
          <a:endParaRPr lang="cs-CZ"/>
        </a:p>
      </dgm:t>
    </dgm:pt>
    <dgm:pt modelId="{03969189-F7EA-445F-9B1A-501556BC03A1}" type="sibTrans" cxnId="{4695C5C9-73F5-4AAF-BBAA-21B631227C41}">
      <dgm:prSet/>
      <dgm:spPr/>
      <dgm:t>
        <a:bodyPr/>
        <a:lstStyle/>
        <a:p>
          <a:endParaRPr lang="cs-CZ"/>
        </a:p>
      </dgm:t>
    </dgm:pt>
    <dgm:pt modelId="{FF161001-4705-4E2C-9BFD-0F4608EADDDD}">
      <dgm:prSet/>
      <dgm:spPr/>
      <dgm:t>
        <a:bodyPr/>
        <a:lstStyle/>
        <a:p>
          <a:pPr rtl="0"/>
          <a:r>
            <a:rPr lang="cs-CZ" dirty="0" smtClean="0"/>
            <a:t>Mužský = testosteron</a:t>
          </a:r>
          <a:endParaRPr lang="cs-CZ" dirty="0"/>
        </a:p>
      </dgm:t>
    </dgm:pt>
    <dgm:pt modelId="{4DD4B1E2-DD21-4AD6-B24F-D9EC4A82A6DC}" type="parTrans" cxnId="{BD037954-B3F6-47A4-AB73-287E94B39CFD}">
      <dgm:prSet/>
      <dgm:spPr/>
      <dgm:t>
        <a:bodyPr/>
        <a:lstStyle/>
        <a:p>
          <a:endParaRPr lang="cs-CZ"/>
        </a:p>
      </dgm:t>
    </dgm:pt>
    <dgm:pt modelId="{95FEB6AA-3D72-4E14-B493-667FC0322383}" type="sibTrans" cxnId="{BD037954-B3F6-47A4-AB73-287E94B39CFD}">
      <dgm:prSet/>
      <dgm:spPr/>
      <dgm:t>
        <a:bodyPr/>
        <a:lstStyle/>
        <a:p>
          <a:endParaRPr lang="cs-CZ"/>
        </a:p>
      </dgm:t>
    </dgm:pt>
    <dgm:pt modelId="{41630CCE-8AA6-4DBB-AB5E-E1FCA77EF0A9}">
      <dgm:prSet/>
      <dgm:spPr/>
      <dgm:t>
        <a:bodyPr/>
        <a:lstStyle/>
        <a:p>
          <a:pPr rtl="0"/>
          <a:r>
            <a:rPr lang="cs-CZ" dirty="0" smtClean="0"/>
            <a:t>Ženský = estrogeny, progesteron</a:t>
          </a:r>
          <a:endParaRPr lang="cs-CZ" dirty="0"/>
        </a:p>
      </dgm:t>
    </dgm:pt>
    <dgm:pt modelId="{25926A48-6E7C-4F4C-BCFA-F6F1461C5929}" type="parTrans" cxnId="{2AC87656-3209-4EA2-94F4-AB912F30A61B}">
      <dgm:prSet/>
      <dgm:spPr/>
      <dgm:t>
        <a:bodyPr/>
        <a:lstStyle/>
        <a:p>
          <a:endParaRPr lang="cs-CZ"/>
        </a:p>
      </dgm:t>
    </dgm:pt>
    <dgm:pt modelId="{DA4BCF70-3963-496F-B539-E805FB2A577E}" type="sibTrans" cxnId="{2AC87656-3209-4EA2-94F4-AB912F30A61B}">
      <dgm:prSet/>
      <dgm:spPr/>
      <dgm:t>
        <a:bodyPr/>
        <a:lstStyle/>
        <a:p>
          <a:endParaRPr lang="cs-CZ"/>
        </a:p>
      </dgm:t>
    </dgm:pt>
    <dgm:pt modelId="{CDBFA07F-91D0-4F30-893C-437257A157EC}" type="pres">
      <dgm:prSet presAssocID="{48E6A988-20A0-427B-9E6A-307E5C0BF153}" presName="diagram" presStyleCnt="0">
        <dgm:presLayoutVars>
          <dgm:chPref val="1"/>
          <dgm:dir/>
          <dgm:animOne val="branch"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7420C56C-7B3A-4EE8-AA0C-F94155D91E70}" type="pres">
      <dgm:prSet presAssocID="{25E3EA19-657B-4BD9-9186-6E938B00F653}" presName="root1" presStyleCnt="0"/>
      <dgm:spPr/>
    </dgm:pt>
    <dgm:pt modelId="{E595667C-E42C-4680-93EE-AE847C4827F6}" type="pres">
      <dgm:prSet presAssocID="{25E3EA19-657B-4BD9-9186-6E938B00F653}" presName="LevelOneTextNode" presStyleLbl="node0" presStyleIdx="0" presStyleCnt="2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19C1873E-17AA-41E7-8CF4-ADDC6605A6BF}" type="pres">
      <dgm:prSet presAssocID="{25E3EA19-657B-4BD9-9186-6E938B00F653}" presName="level2hierChild" presStyleCnt="0"/>
      <dgm:spPr/>
    </dgm:pt>
    <dgm:pt modelId="{5B5C2352-BE20-4AC5-9275-ABED7BEFBD43}" type="pres">
      <dgm:prSet presAssocID="{4DD4B1E2-DD21-4AD6-B24F-D9EC4A82A6DC}" presName="conn2-1" presStyleLbl="parChTrans1D2" presStyleIdx="0" presStyleCnt="4"/>
      <dgm:spPr/>
      <dgm:t>
        <a:bodyPr/>
        <a:lstStyle/>
        <a:p>
          <a:endParaRPr lang="cs-CZ"/>
        </a:p>
      </dgm:t>
    </dgm:pt>
    <dgm:pt modelId="{889ABD0F-5291-4A07-AA77-02A542552E19}" type="pres">
      <dgm:prSet presAssocID="{4DD4B1E2-DD21-4AD6-B24F-D9EC4A82A6DC}" presName="connTx" presStyleLbl="parChTrans1D2" presStyleIdx="0" presStyleCnt="4"/>
      <dgm:spPr/>
      <dgm:t>
        <a:bodyPr/>
        <a:lstStyle/>
        <a:p>
          <a:endParaRPr lang="cs-CZ"/>
        </a:p>
      </dgm:t>
    </dgm:pt>
    <dgm:pt modelId="{614373DE-AC1A-4E26-AFDB-73016B9CE8FC}" type="pres">
      <dgm:prSet presAssocID="{FF161001-4705-4E2C-9BFD-0F4608EADDDD}" presName="root2" presStyleCnt="0"/>
      <dgm:spPr/>
    </dgm:pt>
    <dgm:pt modelId="{15CCC6DD-2317-4B33-AD96-D21968C34065}" type="pres">
      <dgm:prSet presAssocID="{FF161001-4705-4E2C-9BFD-0F4608EADDDD}" presName="LevelTwoTextNode" presStyleLbl="node2" presStyleIdx="0" presStyleCnt="4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9E0F6B2B-185D-4473-B28B-5A46F80988B1}" type="pres">
      <dgm:prSet presAssocID="{FF161001-4705-4E2C-9BFD-0F4608EADDDD}" presName="level3hierChild" presStyleCnt="0"/>
      <dgm:spPr/>
    </dgm:pt>
    <dgm:pt modelId="{369EBD51-FF64-48DA-A0E5-DDDD1E066D11}" type="pres">
      <dgm:prSet presAssocID="{25926A48-6E7C-4F4C-BCFA-F6F1461C5929}" presName="conn2-1" presStyleLbl="parChTrans1D2" presStyleIdx="1" presStyleCnt="4"/>
      <dgm:spPr/>
      <dgm:t>
        <a:bodyPr/>
        <a:lstStyle/>
        <a:p>
          <a:endParaRPr lang="cs-CZ"/>
        </a:p>
      </dgm:t>
    </dgm:pt>
    <dgm:pt modelId="{56315218-D937-4597-AB40-1729DAFB8814}" type="pres">
      <dgm:prSet presAssocID="{25926A48-6E7C-4F4C-BCFA-F6F1461C5929}" presName="connTx" presStyleLbl="parChTrans1D2" presStyleIdx="1" presStyleCnt="4"/>
      <dgm:spPr/>
      <dgm:t>
        <a:bodyPr/>
        <a:lstStyle/>
        <a:p>
          <a:endParaRPr lang="cs-CZ"/>
        </a:p>
      </dgm:t>
    </dgm:pt>
    <dgm:pt modelId="{22A1414A-38F7-4F5E-B139-11920D56618A}" type="pres">
      <dgm:prSet presAssocID="{41630CCE-8AA6-4DBB-AB5E-E1FCA77EF0A9}" presName="root2" presStyleCnt="0"/>
      <dgm:spPr/>
    </dgm:pt>
    <dgm:pt modelId="{CBB9C22A-FF14-4336-BF32-C275F33FADFA}" type="pres">
      <dgm:prSet presAssocID="{41630CCE-8AA6-4DBB-AB5E-E1FCA77EF0A9}" presName="LevelTwoTextNode" presStyleLbl="node2" presStyleIdx="1" presStyleCnt="4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EE4B0913-4124-4721-89ED-C63A12B7D9DA}" type="pres">
      <dgm:prSet presAssocID="{41630CCE-8AA6-4DBB-AB5E-E1FCA77EF0A9}" presName="level3hierChild" presStyleCnt="0"/>
      <dgm:spPr/>
    </dgm:pt>
    <dgm:pt modelId="{E5FCCC4F-F4F8-4D82-B02D-5119AE0AE284}" type="pres">
      <dgm:prSet presAssocID="{15EAD94A-40C5-4D8A-9612-BD5A7798BD4C}" presName="root1" presStyleCnt="0"/>
      <dgm:spPr/>
    </dgm:pt>
    <dgm:pt modelId="{9D8ED66B-FAF4-4B75-854B-8E14097B65A5}" type="pres">
      <dgm:prSet presAssocID="{15EAD94A-40C5-4D8A-9612-BD5A7798BD4C}" presName="LevelOneTextNode" presStyleLbl="node0" presStyleIdx="1" presStyleCnt="2" custLinFactNeighborX="120" custLinFactNeighborY="-2808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9E02CB8A-4C31-444C-8295-EF22FCBA7F3F}" type="pres">
      <dgm:prSet presAssocID="{15EAD94A-40C5-4D8A-9612-BD5A7798BD4C}" presName="level2hierChild" presStyleCnt="0"/>
      <dgm:spPr/>
    </dgm:pt>
    <dgm:pt modelId="{3A5F85E9-C8AE-43E0-B6F4-74446049B155}" type="pres">
      <dgm:prSet presAssocID="{8B4F2A62-C8BD-41A2-91FE-605643A26EA2}" presName="conn2-1" presStyleLbl="parChTrans1D2" presStyleIdx="2" presStyleCnt="4"/>
      <dgm:spPr/>
      <dgm:t>
        <a:bodyPr/>
        <a:lstStyle/>
        <a:p>
          <a:endParaRPr lang="cs-CZ"/>
        </a:p>
      </dgm:t>
    </dgm:pt>
    <dgm:pt modelId="{2FA1A6A4-6FAE-4AD2-A6AD-9A2079CE87C7}" type="pres">
      <dgm:prSet presAssocID="{8B4F2A62-C8BD-41A2-91FE-605643A26EA2}" presName="connTx" presStyleLbl="parChTrans1D2" presStyleIdx="2" presStyleCnt="4"/>
      <dgm:spPr/>
      <dgm:t>
        <a:bodyPr/>
        <a:lstStyle/>
        <a:p>
          <a:endParaRPr lang="cs-CZ"/>
        </a:p>
      </dgm:t>
    </dgm:pt>
    <dgm:pt modelId="{50EAD1F8-EF6C-4B3F-AADE-F004058E6340}" type="pres">
      <dgm:prSet presAssocID="{44B7F471-9621-4676-95D7-10DD9B7913D5}" presName="root2" presStyleCnt="0"/>
      <dgm:spPr/>
    </dgm:pt>
    <dgm:pt modelId="{2613CDE5-2DE3-4D0C-AD30-333741E169B3}" type="pres">
      <dgm:prSet presAssocID="{44B7F471-9621-4676-95D7-10DD9B7913D5}" presName="LevelTwoTextNode" presStyleLbl="node2" presStyleIdx="2" presStyleCnt="4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5D0AD4CA-3CF8-4917-A1E3-75E5EECCAB07}" type="pres">
      <dgm:prSet presAssocID="{44B7F471-9621-4676-95D7-10DD9B7913D5}" presName="level3hierChild" presStyleCnt="0"/>
      <dgm:spPr/>
    </dgm:pt>
    <dgm:pt modelId="{72599F10-5C09-4BCD-A64D-C3887DA22ECD}" type="pres">
      <dgm:prSet presAssocID="{88E76964-9B22-411F-9AB2-4FEDF1ABCB64}" presName="conn2-1" presStyleLbl="parChTrans1D2" presStyleIdx="3" presStyleCnt="4"/>
      <dgm:spPr/>
      <dgm:t>
        <a:bodyPr/>
        <a:lstStyle/>
        <a:p>
          <a:endParaRPr lang="cs-CZ"/>
        </a:p>
      </dgm:t>
    </dgm:pt>
    <dgm:pt modelId="{795EA125-62A5-459C-B755-0D5F6E50A328}" type="pres">
      <dgm:prSet presAssocID="{88E76964-9B22-411F-9AB2-4FEDF1ABCB64}" presName="connTx" presStyleLbl="parChTrans1D2" presStyleIdx="3" presStyleCnt="4"/>
      <dgm:spPr/>
      <dgm:t>
        <a:bodyPr/>
        <a:lstStyle/>
        <a:p>
          <a:endParaRPr lang="cs-CZ"/>
        </a:p>
      </dgm:t>
    </dgm:pt>
    <dgm:pt modelId="{932D5AF2-B30A-45D4-928B-E00DB2F8CD7E}" type="pres">
      <dgm:prSet presAssocID="{8C40BF8D-9014-44C8-A8D9-630D831B6228}" presName="root2" presStyleCnt="0"/>
      <dgm:spPr/>
    </dgm:pt>
    <dgm:pt modelId="{AE600B28-5F8B-4E6C-A44D-66961D1517B0}" type="pres">
      <dgm:prSet presAssocID="{8C40BF8D-9014-44C8-A8D9-630D831B6228}" presName="LevelTwoTextNode" presStyleLbl="node2" presStyleIdx="3" presStyleCnt="4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1B92B3F5-C753-4EE6-AC27-CCE6F061C265}" type="pres">
      <dgm:prSet presAssocID="{8C40BF8D-9014-44C8-A8D9-630D831B6228}" presName="level3hierChild" presStyleCnt="0"/>
      <dgm:spPr/>
    </dgm:pt>
  </dgm:ptLst>
  <dgm:cxnLst>
    <dgm:cxn modelId="{D4E756B2-87FF-458D-BEE2-0D62D90A8465}" type="presOf" srcId="{41630CCE-8AA6-4DBB-AB5E-E1FCA77EF0A9}" destId="{CBB9C22A-FF14-4336-BF32-C275F33FADFA}" srcOrd="0" destOrd="0" presId="urn:microsoft.com/office/officeart/2005/8/layout/hierarchy2"/>
    <dgm:cxn modelId="{0D1A7767-1909-433E-8A62-FCBE9097BBA2}" type="presOf" srcId="{25E3EA19-657B-4BD9-9186-6E938B00F653}" destId="{E595667C-E42C-4680-93EE-AE847C4827F6}" srcOrd="0" destOrd="0" presId="urn:microsoft.com/office/officeart/2005/8/layout/hierarchy2"/>
    <dgm:cxn modelId="{6AFA085C-E987-440B-9D67-A0FF62818AB7}" srcId="{15EAD94A-40C5-4D8A-9612-BD5A7798BD4C}" destId="{44B7F471-9621-4676-95D7-10DD9B7913D5}" srcOrd="0" destOrd="0" parTransId="{8B4F2A62-C8BD-41A2-91FE-605643A26EA2}" sibTransId="{CC95ABA2-4007-4B9B-AD41-0A6C400AF99A}"/>
    <dgm:cxn modelId="{E093B336-08EB-4696-8188-4AFC5CBFFC80}" type="presOf" srcId="{4DD4B1E2-DD21-4AD6-B24F-D9EC4A82A6DC}" destId="{889ABD0F-5291-4A07-AA77-02A542552E19}" srcOrd="1" destOrd="0" presId="urn:microsoft.com/office/officeart/2005/8/layout/hierarchy2"/>
    <dgm:cxn modelId="{EAA3781F-41B9-4417-AADA-CDFA2A780C34}" type="presOf" srcId="{25926A48-6E7C-4F4C-BCFA-F6F1461C5929}" destId="{56315218-D937-4597-AB40-1729DAFB8814}" srcOrd="1" destOrd="0" presId="urn:microsoft.com/office/officeart/2005/8/layout/hierarchy2"/>
    <dgm:cxn modelId="{BA74F84E-9E9A-4494-9F8A-887A5815344A}" srcId="{48E6A988-20A0-427B-9E6A-307E5C0BF153}" destId="{15EAD94A-40C5-4D8A-9612-BD5A7798BD4C}" srcOrd="1" destOrd="0" parTransId="{2DD8D343-B854-40F2-B0D4-F36B4097A34E}" sibTransId="{E03DAFA6-B33B-4844-A90E-C73E32A1EB46}"/>
    <dgm:cxn modelId="{1740AC8D-BD0F-4E2A-B361-C677C45F8BCF}" type="presOf" srcId="{25926A48-6E7C-4F4C-BCFA-F6F1461C5929}" destId="{369EBD51-FF64-48DA-A0E5-DDDD1E066D11}" srcOrd="0" destOrd="0" presId="urn:microsoft.com/office/officeart/2005/8/layout/hierarchy2"/>
    <dgm:cxn modelId="{2AC87656-3209-4EA2-94F4-AB912F30A61B}" srcId="{25E3EA19-657B-4BD9-9186-6E938B00F653}" destId="{41630CCE-8AA6-4DBB-AB5E-E1FCA77EF0A9}" srcOrd="1" destOrd="0" parTransId="{25926A48-6E7C-4F4C-BCFA-F6F1461C5929}" sibTransId="{DA4BCF70-3963-496F-B539-E805FB2A577E}"/>
    <dgm:cxn modelId="{AA1EB531-C3EB-47AB-8399-85F9EC2DD23E}" type="presOf" srcId="{8C40BF8D-9014-44C8-A8D9-630D831B6228}" destId="{AE600B28-5F8B-4E6C-A44D-66961D1517B0}" srcOrd="0" destOrd="0" presId="urn:microsoft.com/office/officeart/2005/8/layout/hierarchy2"/>
    <dgm:cxn modelId="{9B58997C-280C-4C81-8D6F-A25D7B9CAEC6}" type="presOf" srcId="{88E76964-9B22-411F-9AB2-4FEDF1ABCB64}" destId="{795EA125-62A5-459C-B755-0D5F6E50A328}" srcOrd="1" destOrd="0" presId="urn:microsoft.com/office/officeart/2005/8/layout/hierarchy2"/>
    <dgm:cxn modelId="{F5F7ABA2-9D08-4BC4-A311-61B738CC50E9}" type="presOf" srcId="{88E76964-9B22-411F-9AB2-4FEDF1ABCB64}" destId="{72599F10-5C09-4BCD-A64D-C3887DA22ECD}" srcOrd="0" destOrd="0" presId="urn:microsoft.com/office/officeart/2005/8/layout/hierarchy2"/>
    <dgm:cxn modelId="{75033D49-9854-4ABE-A74E-EF5F95297CA1}" type="presOf" srcId="{4DD4B1E2-DD21-4AD6-B24F-D9EC4A82A6DC}" destId="{5B5C2352-BE20-4AC5-9275-ABED7BEFBD43}" srcOrd="0" destOrd="0" presId="urn:microsoft.com/office/officeart/2005/8/layout/hierarchy2"/>
    <dgm:cxn modelId="{A88B0EE5-9A7D-4103-8FBB-199E289B481B}" type="presOf" srcId="{8B4F2A62-C8BD-41A2-91FE-605643A26EA2}" destId="{2FA1A6A4-6FAE-4AD2-A6AD-9A2079CE87C7}" srcOrd="1" destOrd="0" presId="urn:microsoft.com/office/officeart/2005/8/layout/hierarchy2"/>
    <dgm:cxn modelId="{8E1C1DDF-9F63-4CBD-9DEC-F487C9398289}" type="presOf" srcId="{15EAD94A-40C5-4D8A-9612-BD5A7798BD4C}" destId="{9D8ED66B-FAF4-4B75-854B-8E14097B65A5}" srcOrd="0" destOrd="0" presId="urn:microsoft.com/office/officeart/2005/8/layout/hierarchy2"/>
    <dgm:cxn modelId="{4F3453FF-AA0A-4AE8-BF8B-34142FD6AB63}" type="presOf" srcId="{48E6A988-20A0-427B-9E6A-307E5C0BF153}" destId="{CDBFA07F-91D0-4F30-893C-437257A157EC}" srcOrd="0" destOrd="0" presId="urn:microsoft.com/office/officeart/2005/8/layout/hierarchy2"/>
    <dgm:cxn modelId="{893A372B-07BC-4D46-8826-DF407785A851}" srcId="{15EAD94A-40C5-4D8A-9612-BD5A7798BD4C}" destId="{8C40BF8D-9014-44C8-A8D9-630D831B6228}" srcOrd="1" destOrd="0" parTransId="{88E76964-9B22-411F-9AB2-4FEDF1ABCB64}" sibTransId="{3CB73163-F35C-44D2-B7B2-1FED3EF5098D}"/>
    <dgm:cxn modelId="{4695C5C9-73F5-4AAF-BBAA-21B631227C41}" srcId="{48E6A988-20A0-427B-9E6A-307E5C0BF153}" destId="{25E3EA19-657B-4BD9-9186-6E938B00F653}" srcOrd="0" destOrd="0" parTransId="{F43F277F-4C22-4682-9D20-9263BB2C9386}" sibTransId="{03969189-F7EA-445F-9B1A-501556BC03A1}"/>
    <dgm:cxn modelId="{51C74000-36AB-45A6-9B56-A93008BDA37D}" type="presOf" srcId="{FF161001-4705-4E2C-9BFD-0F4608EADDDD}" destId="{15CCC6DD-2317-4B33-AD96-D21968C34065}" srcOrd="0" destOrd="0" presId="urn:microsoft.com/office/officeart/2005/8/layout/hierarchy2"/>
    <dgm:cxn modelId="{BD037954-B3F6-47A4-AB73-287E94B39CFD}" srcId="{25E3EA19-657B-4BD9-9186-6E938B00F653}" destId="{FF161001-4705-4E2C-9BFD-0F4608EADDDD}" srcOrd="0" destOrd="0" parTransId="{4DD4B1E2-DD21-4AD6-B24F-D9EC4A82A6DC}" sibTransId="{95FEB6AA-3D72-4E14-B493-667FC0322383}"/>
    <dgm:cxn modelId="{C17A4C20-506E-4760-BC16-C72E58EA5F10}" type="presOf" srcId="{44B7F471-9621-4676-95D7-10DD9B7913D5}" destId="{2613CDE5-2DE3-4D0C-AD30-333741E169B3}" srcOrd="0" destOrd="0" presId="urn:microsoft.com/office/officeart/2005/8/layout/hierarchy2"/>
    <dgm:cxn modelId="{D737167B-C83F-4E75-8489-5D36877DCC78}" type="presOf" srcId="{8B4F2A62-C8BD-41A2-91FE-605643A26EA2}" destId="{3A5F85E9-C8AE-43E0-B6F4-74446049B155}" srcOrd="0" destOrd="0" presId="urn:microsoft.com/office/officeart/2005/8/layout/hierarchy2"/>
    <dgm:cxn modelId="{6267ECDA-2810-42F6-A572-31C9975D75FC}" type="presParOf" srcId="{CDBFA07F-91D0-4F30-893C-437257A157EC}" destId="{7420C56C-7B3A-4EE8-AA0C-F94155D91E70}" srcOrd="0" destOrd="0" presId="urn:microsoft.com/office/officeart/2005/8/layout/hierarchy2"/>
    <dgm:cxn modelId="{F966B80E-A3BD-494C-9373-1CAD6AAC79C7}" type="presParOf" srcId="{7420C56C-7B3A-4EE8-AA0C-F94155D91E70}" destId="{E595667C-E42C-4680-93EE-AE847C4827F6}" srcOrd="0" destOrd="0" presId="urn:microsoft.com/office/officeart/2005/8/layout/hierarchy2"/>
    <dgm:cxn modelId="{C2DA359F-027D-4172-AFAC-2E16C50CCAAF}" type="presParOf" srcId="{7420C56C-7B3A-4EE8-AA0C-F94155D91E70}" destId="{19C1873E-17AA-41E7-8CF4-ADDC6605A6BF}" srcOrd="1" destOrd="0" presId="urn:microsoft.com/office/officeart/2005/8/layout/hierarchy2"/>
    <dgm:cxn modelId="{ADBF5015-5097-4B30-81E8-CAB754AB3CD7}" type="presParOf" srcId="{19C1873E-17AA-41E7-8CF4-ADDC6605A6BF}" destId="{5B5C2352-BE20-4AC5-9275-ABED7BEFBD43}" srcOrd="0" destOrd="0" presId="urn:microsoft.com/office/officeart/2005/8/layout/hierarchy2"/>
    <dgm:cxn modelId="{C24AF75B-88C9-4D2A-96E3-8CD3D3C75993}" type="presParOf" srcId="{5B5C2352-BE20-4AC5-9275-ABED7BEFBD43}" destId="{889ABD0F-5291-4A07-AA77-02A542552E19}" srcOrd="0" destOrd="0" presId="urn:microsoft.com/office/officeart/2005/8/layout/hierarchy2"/>
    <dgm:cxn modelId="{C4A6D1D7-8BE7-4CAF-ADC6-CFAA80AB98F6}" type="presParOf" srcId="{19C1873E-17AA-41E7-8CF4-ADDC6605A6BF}" destId="{614373DE-AC1A-4E26-AFDB-73016B9CE8FC}" srcOrd="1" destOrd="0" presId="urn:microsoft.com/office/officeart/2005/8/layout/hierarchy2"/>
    <dgm:cxn modelId="{3D30BBDD-EB9B-4CFB-B980-0CD81668B78D}" type="presParOf" srcId="{614373DE-AC1A-4E26-AFDB-73016B9CE8FC}" destId="{15CCC6DD-2317-4B33-AD96-D21968C34065}" srcOrd="0" destOrd="0" presId="urn:microsoft.com/office/officeart/2005/8/layout/hierarchy2"/>
    <dgm:cxn modelId="{8E6746DA-2BF1-4D90-B272-1D82572ACF51}" type="presParOf" srcId="{614373DE-AC1A-4E26-AFDB-73016B9CE8FC}" destId="{9E0F6B2B-185D-4473-B28B-5A46F80988B1}" srcOrd="1" destOrd="0" presId="urn:microsoft.com/office/officeart/2005/8/layout/hierarchy2"/>
    <dgm:cxn modelId="{C0CAA2D2-0ACA-4F80-9417-0EB281672965}" type="presParOf" srcId="{19C1873E-17AA-41E7-8CF4-ADDC6605A6BF}" destId="{369EBD51-FF64-48DA-A0E5-DDDD1E066D11}" srcOrd="2" destOrd="0" presId="urn:microsoft.com/office/officeart/2005/8/layout/hierarchy2"/>
    <dgm:cxn modelId="{23B51626-9720-4145-85D1-76BA37CFE637}" type="presParOf" srcId="{369EBD51-FF64-48DA-A0E5-DDDD1E066D11}" destId="{56315218-D937-4597-AB40-1729DAFB8814}" srcOrd="0" destOrd="0" presId="urn:microsoft.com/office/officeart/2005/8/layout/hierarchy2"/>
    <dgm:cxn modelId="{17B97EA9-FA63-4257-B1BE-8DCC24F4BC6E}" type="presParOf" srcId="{19C1873E-17AA-41E7-8CF4-ADDC6605A6BF}" destId="{22A1414A-38F7-4F5E-B139-11920D56618A}" srcOrd="3" destOrd="0" presId="urn:microsoft.com/office/officeart/2005/8/layout/hierarchy2"/>
    <dgm:cxn modelId="{6715864D-566E-41C0-A3D5-8C27DDB0E703}" type="presParOf" srcId="{22A1414A-38F7-4F5E-B139-11920D56618A}" destId="{CBB9C22A-FF14-4336-BF32-C275F33FADFA}" srcOrd="0" destOrd="0" presId="urn:microsoft.com/office/officeart/2005/8/layout/hierarchy2"/>
    <dgm:cxn modelId="{C60F103C-1837-4D9D-88B6-6A8E801F878C}" type="presParOf" srcId="{22A1414A-38F7-4F5E-B139-11920D56618A}" destId="{EE4B0913-4124-4721-89ED-C63A12B7D9DA}" srcOrd="1" destOrd="0" presId="urn:microsoft.com/office/officeart/2005/8/layout/hierarchy2"/>
    <dgm:cxn modelId="{130E15CE-334C-4D0C-962E-A0BD994AC90B}" type="presParOf" srcId="{CDBFA07F-91D0-4F30-893C-437257A157EC}" destId="{E5FCCC4F-F4F8-4D82-B02D-5119AE0AE284}" srcOrd="1" destOrd="0" presId="urn:microsoft.com/office/officeart/2005/8/layout/hierarchy2"/>
    <dgm:cxn modelId="{29B5FEE6-70D7-48D7-876F-6C1835FA9AD2}" type="presParOf" srcId="{E5FCCC4F-F4F8-4D82-B02D-5119AE0AE284}" destId="{9D8ED66B-FAF4-4B75-854B-8E14097B65A5}" srcOrd="0" destOrd="0" presId="urn:microsoft.com/office/officeart/2005/8/layout/hierarchy2"/>
    <dgm:cxn modelId="{BC266338-86B0-46AC-A5AA-C3D6699C2FF8}" type="presParOf" srcId="{E5FCCC4F-F4F8-4D82-B02D-5119AE0AE284}" destId="{9E02CB8A-4C31-444C-8295-EF22FCBA7F3F}" srcOrd="1" destOrd="0" presId="urn:microsoft.com/office/officeart/2005/8/layout/hierarchy2"/>
    <dgm:cxn modelId="{46D8759A-4018-474C-B627-ECE557727DFF}" type="presParOf" srcId="{9E02CB8A-4C31-444C-8295-EF22FCBA7F3F}" destId="{3A5F85E9-C8AE-43E0-B6F4-74446049B155}" srcOrd="0" destOrd="0" presId="urn:microsoft.com/office/officeart/2005/8/layout/hierarchy2"/>
    <dgm:cxn modelId="{6CB9B5FC-D8BB-4BC4-95BF-9843554FE067}" type="presParOf" srcId="{3A5F85E9-C8AE-43E0-B6F4-74446049B155}" destId="{2FA1A6A4-6FAE-4AD2-A6AD-9A2079CE87C7}" srcOrd="0" destOrd="0" presId="urn:microsoft.com/office/officeart/2005/8/layout/hierarchy2"/>
    <dgm:cxn modelId="{23BA714D-0AD8-4599-936B-41B9BD185030}" type="presParOf" srcId="{9E02CB8A-4C31-444C-8295-EF22FCBA7F3F}" destId="{50EAD1F8-EF6C-4B3F-AADE-F004058E6340}" srcOrd="1" destOrd="0" presId="urn:microsoft.com/office/officeart/2005/8/layout/hierarchy2"/>
    <dgm:cxn modelId="{0A0AF39D-5FAD-4AAA-9FEE-E23D51EBA279}" type="presParOf" srcId="{50EAD1F8-EF6C-4B3F-AADE-F004058E6340}" destId="{2613CDE5-2DE3-4D0C-AD30-333741E169B3}" srcOrd="0" destOrd="0" presId="urn:microsoft.com/office/officeart/2005/8/layout/hierarchy2"/>
    <dgm:cxn modelId="{A72ACCC7-250D-43C2-9540-39E870661B8F}" type="presParOf" srcId="{50EAD1F8-EF6C-4B3F-AADE-F004058E6340}" destId="{5D0AD4CA-3CF8-4917-A1E3-75E5EECCAB07}" srcOrd="1" destOrd="0" presId="urn:microsoft.com/office/officeart/2005/8/layout/hierarchy2"/>
    <dgm:cxn modelId="{5DE61993-4A11-4EFD-92D1-B8796B508C82}" type="presParOf" srcId="{9E02CB8A-4C31-444C-8295-EF22FCBA7F3F}" destId="{72599F10-5C09-4BCD-A64D-C3887DA22ECD}" srcOrd="2" destOrd="0" presId="urn:microsoft.com/office/officeart/2005/8/layout/hierarchy2"/>
    <dgm:cxn modelId="{B3768385-0E04-47E3-9DB7-DC13321ED00A}" type="presParOf" srcId="{72599F10-5C09-4BCD-A64D-C3887DA22ECD}" destId="{795EA125-62A5-459C-B755-0D5F6E50A328}" srcOrd="0" destOrd="0" presId="urn:microsoft.com/office/officeart/2005/8/layout/hierarchy2"/>
    <dgm:cxn modelId="{50742F12-3450-437D-9210-8B3D1982F7AD}" type="presParOf" srcId="{9E02CB8A-4C31-444C-8295-EF22FCBA7F3F}" destId="{932D5AF2-B30A-45D4-928B-E00DB2F8CD7E}" srcOrd="3" destOrd="0" presId="urn:microsoft.com/office/officeart/2005/8/layout/hierarchy2"/>
    <dgm:cxn modelId="{37E4F673-0DFA-456F-A5A0-574134CA6603}" type="presParOf" srcId="{932D5AF2-B30A-45D4-928B-E00DB2F8CD7E}" destId="{AE600B28-5F8B-4E6C-A44D-66961D1517B0}" srcOrd="0" destOrd="0" presId="urn:microsoft.com/office/officeart/2005/8/layout/hierarchy2"/>
    <dgm:cxn modelId="{BBDA8B51-800F-4C35-91E7-FF25C36375C4}" type="presParOf" srcId="{932D5AF2-B30A-45D4-928B-E00DB2F8CD7E}" destId="{1B92B3F5-C753-4EE6-AC27-CCE6F061C265}" srcOrd="1" destOrd="0" presId="urn:microsoft.com/office/officeart/2005/8/layout/hierarchy2"/>
  </dgm:cxnLst>
  <dgm:bg/>
  <dgm:whole/>
  <dgm:extLst>
    <a:ext uri="http://schemas.microsoft.com/office/drawing/2008/diagram">
      <dsp:dataModelExt xmlns:dsp="http://schemas.microsoft.com/office/drawing/2008/diagram" xmlns="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B7A9C130-809E-4A3A-BD1C-1A6F47F34E33}" type="doc">
      <dgm:prSet loTypeId="urn:microsoft.com/office/officeart/2005/8/layout/hierarchy2" loCatId="hierarchy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8407A2C7-0EA5-4B39-987C-D5334EF89D39}">
      <dgm:prSet phldrT="[Text]" custT="1"/>
      <dgm:spPr/>
      <dgm:t>
        <a:bodyPr/>
        <a:lstStyle/>
        <a:p>
          <a:r>
            <a:rPr lang="cs-CZ" sz="2400" dirty="0" smtClean="0">
              <a:latin typeface="+mj-lt"/>
            </a:rPr>
            <a:t>Pohlavní orgány ženy</a:t>
          </a:r>
          <a:endParaRPr lang="cs-CZ" sz="2400" dirty="0">
            <a:latin typeface="+mj-lt"/>
          </a:endParaRPr>
        </a:p>
      </dgm:t>
    </dgm:pt>
    <dgm:pt modelId="{577C2FE6-B79B-4B4A-816A-201C1156E4C1}" type="parTrans" cxnId="{FC7B379C-CE57-4511-A999-D1B2B5BEF201}">
      <dgm:prSet/>
      <dgm:spPr/>
      <dgm:t>
        <a:bodyPr/>
        <a:lstStyle/>
        <a:p>
          <a:endParaRPr lang="cs-CZ"/>
        </a:p>
      </dgm:t>
    </dgm:pt>
    <dgm:pt modelId="{05B42988-5E3A-4C83-8F02-83C4ACFE5845}" type="sibTrans" cxnId="{FC7B379C-CE57-4511-A999-D1B2B5BEF201}">
      <dgm:prSet/>
      <dgm:spPr/>
      <dgm:t>
        <a:bodyPr/>
        <a:lstStyle/>
        <a:p>
          <a:endParaRPr lang="cs-CZ"/>
        </a:p>
      </dgm:t>
    </dgm:pt>
    <dgm:pt modelId="{BCD866AA-37EF-49DC-B82A-DF1B90ED2C31}">
      <dgm:prSet phldrT="[Text]"/>
      <dgm:spPr/>
      <dgm:t>
        <a:bodyPr/>
        <a:lstStyle/>
        <a:p>
          <a:r>
            <a:rPr lang="cs-CZ" dirty="0" smtClean="0"/>
            <a:t>vnitřní</a:t>
          </a:r>
          <a:endParaRPr lang="cs-CZ" dirty="0"/>
        </a:p>
      </dgm:t>
    </dgm:pt>
    <dgm:pt modelId="{59E79E29-C542-4AD7-AB39-14C98A4FCAD2}" type="parTrans" cxnId="{97596C7A-7C7B-4339-85C2-1E67C7C66288}">
      <dgm:prSet/>
      <dgm:spPr/>
      <dgm:t>
        <a:bodyPr/>
        <a:lstStyle/>
        <a:p>
          <a:endParaRPr lang="cs-CZ"/>
        </a:p>
      </dgm:t>
    </dgm:pt>
    <dgm:pt modelId="{D060C8D6-1FDD-42E5-833E-3805B48CD77F}" type="sibTrans" cxnId="{97596C7A-7C7B-4339-85C2-1E67C7C66288}">
      <dgm:prSet/>
      <dgm:spPr/>
      <dgm:t>
        <a:bodyPr/>
        <a:lstStyle/>
        <a:p>
          <a:endParaRPr lang="cs-CZ"/>
        </a:p>
      </dgm:t>
    </dgm:pt>
    <dgm:pt modelId="{9B299285-7521-40E4-96BB-2C187BE56B83}">
      <dgm:prSet phldrT="[Text]"/>
      <dgm:spPr/>
      <dgm:t>
        <a:bodyPr/>
        <a:lstStyle/>
        <a:p>
          <a:r>
            <a:rPr lang="cs-CZ" dirty="0" smtClean="0"/>
            <a:t>vaječníky</a:t>
          </a:r>
          <a:endParaRPr lang="cs-CZ" dirty="0"/>
        </a:p>
      </dgm:t>
    </dgm:pt>
    <dgm:pt modelId="{986EB641-3ED4-422F-9329-B0C55288E5BC}" type="parTrans" cxnId="{C2AD466C-E43C-4BF0-AEE0-72C6B88B7237}">
      <dgm:prSet/>
      <dgm:spPr/>
      <dgm:t>
        <a:bodyPr/>
        <a:lstStyle/>
        <a:p>
          <a:endParaRPr lang="cs-CZ"/>
        </a:p>
      </dgm:t>
    </dgm:pt>
    <dgm:pt modelId="{A4A99EE1-A636-494C-A304-57B17BF99370}" type="sibTrans" cxnId="{C2AD466C-E43C-4BF0-AEE0-72C6B88B7237}">
      <dgm:prSet/>
      <dgm:spPr/>
      <dgm:t>
        <a:bodyPr/>
        <a:lstStyle/>
        <a:p>
          <a:endParaRPr lang="cs-CZ"/>
        </a:p>
      </dgm:t>
    </dgm:pt>
    <dgm:pt modelId="{B1D4412F-3418-4AD9-A3B2-F56E2DB3ADDA}">
      <dgm:prSet phldrT="[Text]"/>
      <dgm:spPr/>
      <dgm:t>
        <a:bodyPr/>
        <a:lstStyle/>
        <a:p>
          <a:r>
            <a:rPr lang="cs-CZ" dirty="0" smtClean="0"/>
            <a:t>Vejcovody</a:t>
          </a:r>
          <a:endParaRPr lang="cs-CZ" dirty="0"/>
        </a:p>
      </dgm:t>
    </dgm:pt>
    <dgm:pt modelId="{5C8D2FF6-B034-47B8-96AC-2487C634B6DD}" type="parTrans" cxnId="{A9850ED9-1F58-467E-A418-76CEFB72E584}">
      <dgm:prSet/>
      <dgm:spPr/>
      <dgm:t>
        <a:bodyPr/>
        <a:lstStyle/>
        <a:p>
          <a:endParaRPr lang="cs-CZ"/>
        </a:p>
      </dgm:t>
    </dgm:pt>
    <dgm:pt modelId="{A34E490F-6ADA-46EC-B25E-0603D426543D}" type="sibTrans" cxnId="{A9850ED9-1F58-467E-A418-76CEFB72E584}">
      <dgm:prSet/>
      <dgm:spPr/>
      <dgm:t>
        <a:bodyPr/>
        <a:lstStyle/>
        <a:p>
          <a:endParaRPr lang="cs-CZ"/>
        </a:p>
      </dgm:t>
    </dgm:pt>
    <dgm:pt modelId="{4E572ACC-CCF8-4AFF-B36C-07F9A672A7D8}">
      <dgm:prSet phldrT="[Text]"/>
      <dgm:spPr/>
      <dgm:t>
        <a:bodyPr/>
        <a:lstStyle/>
        <a:p>
          <a:r>
            <a:rPr lang="cs-CZ" dirty="0" smtClean="0"/>
            <a:t>vnější</a:t>
          </a:r>
          <a:endParaRPr lang="cs-CZ" dirty="0"/>
        </a:p>
      </dgm:t>
    </dgm:pt>
    <dgm:pt modelId="{5AA2E935-CF4B-4467-AF89-F8541CFB884E}" type="parTrans" cxnId="{C0F2A4E5-94D3-41A5-8D10-586542375215}">
      <dgm:prSet/>
      <dgm:spPr/>
      <dgm:t>
        <a:bodyPr/>
        <a:lstStyle/>
        <a:p>
          <a:endParaRPr lang="cs-CZ"/>
        </a:p>
      </dgm:t>
    </dgm:pt>
    <dgm:pt modelId="{8F01BCFA-CDE2-47B1-9DFC-277EBCFE9EB6}" type="sibTrans" cxnId="{C0F2A4E5-94D3-41A5-8D10-586542375215}">
      <dgm:prSet/>
      <dgm:spPr/>
      <dgm:t>
        <a:bodyPr/>
        <a:lstStyle/>
        <a:p>
          <a:endParaRPr lang="cs-CZ"/>
        </a:p>
      </dgm:t>
    </dgm:pt>
    <dgm:pt modelId="{98BEC01E-0A59-4156-B9AE-3DCA4178E47C}">
      <dgm:prSet phldrT="[Text]"/>
      <dgm:spPr/>
      <dgm:t>
        <a:bodyPr/>
        <a:lstStyle/>
        <a:p>
          <a:r>
            <a:rPr lang="cs-CZ" dirty="0" smtClean="0"/>
            <a:t>Děloha</a:t>
          </a:r>
          <a:endParaRPr lang="cs-CZ" dirty="0"/>
        </a:p>
      </dgm:t>
    </dgm:pt>
    <dgm:pt modelId="{28B64E94-B867-4E54-B60D-3E0E15BB0A69}" type="parTrans" cxnId="{91091C09-5ECA-449C-95AA-F56BCBA6B4E6}">
      <dgm:prSet/>
      <dgm:spPr/>
      <dgm:t>
        <a:bodyPr/>
        <a:lstStyle/>
        <a:p>
          <a:endParaRPr lang="cs-CZ"/>
        </a:p>
      </dgm:t>
    </dgm:pt>
    <dgm:pt modelId="{1A6248E0-2769-492A-AD3D-CE666B0CAFF1}" type="sibTrans" cxnId="{91091C09-5ECA-449C-95AA-F56BCBA6B4E6}">
      <dgm:prSet/>
      <dgm:spPr/>
      <dgm:t>
        <a:bodyPr/>
        <a:lstStyle/>
        <a:p>
          <a:endParaRPr lang="cs-CZ"/>
        </a:p>
      </dgm:t>
    </dgm:pt>
    <dgm:pt modelId="{49809682-773E-4343-BA6D-41C5E8EBBD28}">
      <dgm:prSet phldrT="[Text]"/>
      <dgm:spPr/>
      <dgm:t>
        <a:bodyPr/>
        <a:lstStyle/>
        <a:p>
          <a:r>
            <a:rPr lang="cs-CZ" dirty="0" smtClean="0"/>
            <a:t>Stydké pysky</a:t>
          </a:r>
          <a:endParaRPr lang="cs-CZ" dirty="0"/>
        </a:p>
      </dgm:t>
    </dgm:pt>
    <dgm:pt modelId="{791201AB-CD6F-48F5-B529-C387E5F1153B}" type="parTrans" cxnId="{912B915F-D739-49A1-9289-6AEB326FC5D9}">
      <dgm:prSet/>
      <dgm:spPr/>
      <dgm:t>
        <a:bodyPr/>
        <a:lstStyle/>
        <a:p>
          <a:endParaRPr lang="cs-CZ"/>
        </a:p>
      </dgm:t>
    </dgm:pt>
    <dgm:pt modelId="{C326C7F4-66FC-4F0F-81A8-7929C5462EF6}" type="sibTrans" cxnId="{912B915F-D739-49A1-9289-6AEB326FC5D9}">
      <dgm:prSet/>
      <dgm:spPr/>
      <dgm:t>
        <a:bodyPr/>
        <a:lstStyle/>
        <a:p>
          <a:endParaRPr lang="cs-CZ"/>
        </a:p>
      </dgm:t>
    </dgm:pt>
    <dgm:pt modelId="{0749F9E1-F4C9-4CC8-87CA-4556D9D6AFC7}">
      <dgm:prSet phldrT="[Text]"/>
      <dgm:spPr/>
      <dgm:t>
        <a:bodyPr/>
        <a:lstStyle/>
        <a:p>
          <a:r>
            <a:rPr lang="cs-CZ" dirty="0" err="1" smtClean="0"/>
            <a:t>clitoris</a:t>
          </a:r>
          <a:endParaRPr lang="cs-CZ" dirty="0"/>
        </a:p>
      </dgm:t>
    </dgm:pt>
    <dgm:pt modelId="{DFBE7E53-2B8C-4618-B4A1-332DBC85BFC3}" type="parTrans" cxnId="{F1E2857E-90FA-4204-BC67-816BFEC922B5}">
      <dgm:prSet/>
      <dgm:spPr/>
      <dgm:t>
        <a:bodyPr/>
        <a:lstStyle/>
        <a:p>
          <a:endParaRPr lang="cs-CZ"/>
        </a:p>
      </dgm:t>
    </dgm:pt>
    <dgm:pt modelId="{3097B931-F045-4E5A-95DA-D919B37518E2}" type="sibTrans" cxnId="{F1E2857E-90FA-4204-BC67-816BFEC922B5}">
      <dgm:prSet/>
      <dgm:spPr/>
      <dgm:t>
        <a:bodyPr/>
        <a:lstStyle/>
        <a:p>
          <a:endParaRPr lang="cs-CZ"/>
        </a:p>
      </dgm:t>
    </dgm:pt>
    <dgm:pt modelId="{69857E44-2A16-4AC3-A502-46A798E00195}">
      <dgm:prSet phldrT="[Text]"/>
      <dgm:spPr/>
      <dgm:t>
        <a:bodyPr/>
        <a:lstStyle/>
        <a:p>
          <a:r>
            <a:rPr lang="cs-CZ" dirty="0" smtClean="0"/>
            <a:t>Pochva</a:t>
          </a:r>
          <a:endParaRPr lang="cs-CZ" dirty="0"/>
        </a:p>
      </dgm:t>
    </dgm:pt>
    <dgm:pt modelId="{168CF5C7-3285-434D-9914-A7D49D872057}" type="parTrans" cxnId="{8EA34C91-CEDE-483A-9FD6-00B9F268B446}">
      <dgm:prSet/>
      <dgm:spPr/>
      <dgm:t>
        <a:bodyPr/>
        <a:lstStyle/>
        <a:p>
          <a:endParaRPr lang="cs-CZ"/>
        </a:p>
      </dgm:t>
    </dgm:pt>
    <dgm:pt modelId="{C61A5B5B-0A9C-4529-8F3E-57CCE3414F5F}" type="sibTrans" cxnId="{8EA34C91-CEDE-483A-9FD6-00B9F268B446}">
      <dgm:prSet/>
      <dgm:spPr/>
      <dgm:t>
        <a:bodyPr/>
        <a:lstStyle/>
        <a:p>
          <a:endParaRPr lang="cs-CZ"/>
        </a:p>
      </dgm:t>
    </dgm:pt>
    <dgm:pt modelId="{965613F8-A18A-40F3-9AA3-C5B57324E3F9}" type="pres">
      <dgm:prSet presAssocID="{B7A9C130-809E-4A3A-BD1C-1A6F47F34E33}" presName="diagram" presStyleCnt="0">
        <dgm:presLayoutVars>
          <dgm:chPref val="1"/>
          <dgm:dir/>
          <dgm:animOne val="branch"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AE2522CE-8239-490E-AF25-FADFBE98DCDA}" type="pres">
      <dgm:prSet presAssocID="{8407A2C7-0EA5-4B39-987C-D5334EF89D39}" presName="root1" presStyleCnt="0"/>
      <dgm:spPr/>
    </dgm:pt>
    <dgm:pt modelId="{165C1266-F81E-4E77-B59B-ACA5B457BB86}" type="pres">
      <dgm:prSet presAssocID="{8407A2C7-0EA5-4B39-987C-D5334EF89D39}" presName="LevelOneTextNode" presStyleLbl="node0" presStyleIdx="0" presStyleCnt="2" custLinFactNeighborX="-3378" custLinFactNeighborY="-381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6B802CE7-6024-4A20-925F-44106C530A60}" type="pres">
      <dgm:prSet presAssocID="{8407A2C7-0EA5-4B39-987C-D5334EF89D39}" presName="level2hierChild" presStyleCnt="0"/>
      <dgm:spPr/>
    </dgm:pt>
    <dgm:pt modelId="{173D2314-75A4-49E2-B7F8-D7DCF0F3E86E}" type="pres">
      <dgm:prSet presAssocID="{59E79E29-C542-4AD7-AB39-14C98A4FCAD2}" presName="conn2-1" presStyleLbl="parChTrans1D2" presStyleIdx="0" presStyleCnt="3"/>
      <dgm:spPr/>
      <dgm:t>
        <a:bodyPr/>
        <a:lstStyle/>
        <a:p>
          <a:endParaRPr lang="cs-CZ"/>
        </a:p>
      </dgm:t>
    </dgm:pt>
    <dgm:pt modelId="{B4DFE8E1-4E90-4E4F-8310-1E291C7A8CE0}" type="pres">
      <dgm:prSet presAssocID="{59E79E29-C542-4AD7-AB39-14C98A4FCAD2}" presName="connTx" presStyleLbl="parChTrans1D2" presStyleIdx="0" presStyleCnt="3"/>
      <dgm:spPr/>
      <dgm:t>
        <a:bodyPr/>
        <a:lstStyle/>
        <a:p>
          <a:endParaRPr lang="cs-CZ"/>
        </a:p>
      </dgm:t>
    </dgm:pt>
    <dgm:pt modelId="{8B0EBDD0-AD92-4F51-8E9F-E717FEAD2978}" type="pres">
      <dgm:prSet presAssocID="{BCD866AA-37EF-49DC-B82A-DF1B90ED2C31}" presName="root2" presStyleCnt="0"/>
      <dgm:spPr/>
    </dgm:pt>
    <dgm:pt modelId="{BBAC088A-9D9F-4B8F-9054-C1CEDCA38886}" type="pres">
      <dgm:prSet presAssocID="{BCD866AA-37EF-49DC-B82A-DF1B90ED2C31}" presName="LevelTwoTextNode" presStyleLbl="node2" presStyleIdx="0" presStyleCnt="3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BE1B1FF9-0300-4B23-84CF-8506F3453E61}" type="pres">
      <dgm:prSet presAssocID="{BCD866AA-37EF-49DC-B82A-DF1B90ED2C31}" presName="level3hierChild" presStyleCnt="0"/>
      <dgm:spPr/>
    </dgm:pt>
    <dgm:pt modelId="{A567D092-EE55-48C9-BDF9-390AA73664FD}" type="pres">
      <dgm:prSet presAssocID="{986EB641-3ED4-422F-9329-B0C55288E5BC}" presName="conn2-1" presStyleLbl="parChTrans1D3" presStyleIdx="0" presStyleCnt="4"/>
      <dgm:spPr/>
      <dgm:t>
        <a:bodyPr/>
        <a:lstStyle/>
        <a:p>
          <a:endParaRPr lang="cs-CZ"/>
        </a:p>
      </dgm:t>
    </dgm:pt>
    <dgm:pt modelId="{EB4EAAF2-A64F-4599-B565-16D30458D4AE}" type="pres">
      <dgm:prSet presAssocID="{986EB641-3ED4-422F-9329-B0C55288E5BC}" presName="connTx" presStyleLbl="parChTrans1D3" presStyleIdx="0" presStyleCnt="4"/>
      <dgm:spPr/>
      <dgm:t>
        <a:bodyPr/>
        <a:lstStyle/>
        <a:p>
          <a:endParaRPr lang="cs-CZ"/>
        </a:p>
      </dgm:t>
    </dgm:pt>
    <dgm:pt modelId="{13108CE6-009C-450E-9405-C54220FFAD00}" type="pres">
      <dgm:prSet presAssocID="{9B299285-7521-40E4-96BB-2C187BE56B83}" presName="root2" presStyleCnt="0"/>
      <dgm:spPr/>
    </dgm:pt>
    <dgm:pt modelId="{E745D86C-8D54-4A02-A107-F6A45B740BC2}" type="pres">
      <dgm:prSet presAssocID="{9B299285-7521-40E4-96BB-2C187BE56B83}" presName="LevelTwoTextNode" presStyleLbl="node3" presStyleIdx="0" presStyleCnt="4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BE64B464-73A5-4792-92D8-8477EE818E55}" type="pres">
      <dgm:prSet presAssocID="{9B299285-7521-40E4-96BB-2C187BE56B83}" presName="level3hierChild" presStyleCnt="0"/>
      <dgm:spPr/>
    </dgm:pt>
    <dgm:pt modelId="{2108EDB1-3BD0-4A2D-9AD1-FAA8D2545C6E}" type="pres">
      <dgm:prSet presAssocID="{5C8D2FF6-B034-47B8-96AC-2487C634B6DD}" presName="conn2-1" presStyleLbl="parChTrans1D3" presStyleIdx="1" presStyleCnt="4"/>
      <dgm:spPr/>
      <dgm:t>
        <a:bodyPr/>
        <a:lstStyle/>
        <a:p>
          <a:endParaRPr lang="cs-CZ"/>
        </a:p>
      </dgm:t>
    </dgm:pt>
    <dgm:pt modelId="{BE839420-CA28-425F-8FBC-BFAEFF34EAAC}" type="pres">
      <dgm:prSet presAssocID="{5C8D2FF6-B034-47B8-96AC-2487C634B6DD}" presName="connTx" presStyleLbl="parChTrans1D3" presStyleIdx="1" presStyleCnt="4"/>
      <dgm:spPr/>
      <dgm:t>
        <a:bodyPr/>
        <a:lstStyle/>
        <a:p>
          <a:endParaRPr lang="cs-CZ"/>
        </a:p>
      </dgm:t>
    </dgm:pt>
    <dgm:pt modelId="{8D1BD206-F206-4033-B90E-FF2BBB8820B5}" type="pres">
      <dgm:prSet presAssocID="{B1D4412F-3418-4AD9-A3B2-F56E2DB3ADDA}" presName="root2" presStyleCnt="0"/>
      <dgm:spPr/>
    </dgm:pt>
    <dgm:pt modelId="{8C85F7CE-7FE6-4459-A393-D3BB908B077D}" type="pres">
      <dgm:prSet presAssocID="{B1D4412F-3418-4AD9-A3B2-F56E2DB3ADDA}" presName="LevelTwoTextNode" presStyleLbl="node3" presStyleIdx="1" presStyleCnt="4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4C822DC2-0680-44C7-B3C2-36111D347158}" type="pres">
      <dgm:prSet presAssocID="{B1D4412F-3418-4AD9-A3B2-F56E2DB3ADDA}" presName="level3hierChild" presStyleCnt="0"/>
      <dgm:spPr/>
    </dgm:pt>
    <dgm:pt modelId="{C315BB53-8399-4B54-8535-43310A7DBA40}" type="pres">
      <dgm:prSet presAssocID="{28B64E94-B867-4E54-B60D-3E0E15BB0A69}" presName="conn2-1" presStyleLbl="parChTrans1D3" presStyleIdx="2" presStyleCnt="4"/>
      <dgm:spPr/>
      <dgm:t>
        <a:bodyPr/>
        <a:lstStyle/>
        <a:p>
          <a:endParaRPr lang="cs-CZ"/>
        </a:p>
      </dgm:t>
    </dgm:pt>
    <dgm:pt modelId="{24B1F10A-ED08-4CD8-B15A-353FB79C89D2}" type="pres">
      <dgm:prSet presAssocID="{28B64E94-B867-4E54-B60D-3E0E15BB0A69}" presName="connTx" presStyleLbl="parChTrans1D3" presStyleIdx="2" presStyleCnt="4"/>
      <dgm:spPr/>
      <dgm:t>
        <a:bodyPr/>
        <a:lstStyle/>
        <a:p>
          <a:endParaRPr lang="cs-CZ"/>
        </a:p>
      </dgm:t>
    </dgm:pt>
    <dgm:pt modelId="{B9E94267-8AC7-461D-8C72-897A4F233E04}" type="pres">
      <dgm:prSet presAssocID="{98BEC01E-0A59-4156-B9AE-3DCA4178E47C}" presName="root2" presStyleCnt="0"/>
      <dgm:spPr/>
    </dgm:pt>
    <dgm:pt modelId="{9676F88D-523F-4D29-A0A0-4D5A3D9F158D}" type="pres">
      <dgm:prSet presAssocID="{98BEC01E-0A59-4156-B9AE-3DCA4178E47C}" presName="LevelTwoTextNode" presStyleLbl="node3" presStyleIdx="2" presStyleCnt="4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1B785332-1A88-4455-832B-9AB4B5B04CCF}" type="pres">
      <dgm:prSet presAssocID="{98BEC01E-0A59-4156-B9AE-3DCA4178E47C}" presName="level3hierChild" presStyleCnt="0"/>
      <dgm:spPr/>
    </dgm:pt>
    <dgm:pt modelId="{B8FACB2B-0D2F-403D-B380-29D45837A1E1}" type="pres">
      <dgm:prSet presAssocID="{168CF5C7-3285-434D-9914-A7D49D872057}" presName="conn2-1" presStyleLbl="parChTrans1D3" presStyleIdx="3" presStyleCnt="4"/>
      <dgm:spPr/>
      <dgm:t>
        <a:bodyPr/>
        <a:lstStyle/>
        <a:p>
          <a:endParaRPr lang="cs-CZ"/>
        </a:p>
      </dgm:t>
    </dgm:pt>
    <dgm:pt modelId="{77675301-B5AF-493C-8BFA-4784C2EFF573}" type="pres">
      <dgm:prSet presAssocID="{168CF5C7-3285-434D-9914-A7D49D872057}" presName="connTx" presStyleLbl="parChTrans1D3" presStyleIdx="3" presStyleCnt="4"/>
      <dgm:spPr/>
      <dgm:t>
        <a:bodyPr/>
        <a:lstStyle/>
        <a:p>
          <a:endParaRPr lang="cs-CZ"/>
        </a:p>
      </dgm:t>
    </dgm:pt>
    <dgm:pt modelId="{3B8F6189-CC8F-4728-86D0-174B08113AC3}" type="pres">
      <dgm:prSet presAssocID="{69857E44-2A16-4AC3-A502-46A798E00195}" presName="root2" presStyleCnt="0"/>
      <dgm:spPr/>
    </dgm:pt>
    <dgm:pt modelId="{ACD2D52A-1BB3-4E27-B71C-8125C457AB85}" type="pres">
      <dgm:prSet presAssocID="{69857E44-2A16-4AC3-A502-46A798E00195}" presName="LevelTwoTextNode" presStyleLbl="node3" presStyleIdx="3" presStyleCnt="4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B7DC10C3-E53B-44DF-9302-3324E7ABB8F6}" type="pres">
      <dgm:prSet presAssocID="{69857E44-2A16-4AC3-A502-46A798E00195}" presName="level3hierChild" presStyleCnt="0"/>
      <dgm:spPr/>
    </dgm:pt>
    <dgm:pt modelId="{BFB58B7B-85B1-447D-88EA-E450637861C4}" type="pres">
      <dgm:prSet presAssocID="{4E572ACC-CCF8-4AFF-B36C-07F9A672A7D8}" presName="root1" presStyleCnt="0"/>
      <dgm:spPr/>
    </dgm:pt>
    <dgm:pt modelId="{5548CC2E-14D9-4043-95CF-2C9F8DAE7C77}" type="pres">
      <dgm:prSet presAssocID="{4E572ACC-CCF8-4AFF-B36C-07F9A672A7D8}" presName="LevelOneTextNode" presStyleLbl="node0" presStyleIdx="1" presStyleCnt="2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972AFD21-C28A-40AA-AFE0-6F2ECFC21985}" type="pres">
      <dgm:prSet presAssocID="{4E572ACC-CCF8-4AFF-B36C-07F9A672A7D8}" presName="level2hierChild" presStyleCnt="0"/>
      <dgm:spPr/>
    </dgm:pt>
    <dgm:pt modelId="{6BD4E938-A879-461A-BDFA-9AE003049FC1}" type="pres">
      <dgm:prSet presAssocID="{791201AB-CD6F-48F5-B529-C387E5F1153B}" presName="conn2-1" presStyleLbl="parChTrans1D2" presStyleIdx="1" presStyleCnt="3"/>
      <dgm:spPr/>
      <dgm:t>
        <a:bodyPr/>
        <a:lstStyle/>
        <a:p>
          <a:endParaRPr lang="cs-CZ"/>
        </a:p>
      </dgm:t>
    </dgm:pt>
    <dgm:pt modelId="{A686957F-9AF8-498B-8975-CA5848E5400E}" type="pres">
      <dgm:prSet presAssocID="{791201AB-CD6F-48F5-B529-C387E5F1153B}" presName="connTx" presStyleLbl="parChTrans1D2" presStyleIdx="1" presStyleCnt="3"/>
      <dgm:spPr/>
      <dgm:t>
        <a:bodyPr/>
        <a:lstStyle/>
        <a:p>
          <a:endParaRPr lang="cs-CZ"/>
        </a:p>
      </dgm:t>
    </dgm:pt>
    <dgm:pt modelId="{26AB73C1-0D0A-4B19-AA4B-3DE1A62124B9}" type="pres">
      <dgm:prSet presAssocID="{49809682-773E-4343-BA6D-41C5E8EBBD28}" presName="root2" presStyleCnt="0"/>
      <dgm:spPr/>
    </dgm:pt>
    <dgm:pt modelId="{1ACE4BDB-2AAF-418C-BC35-5AFC821A1F5D}" type="pres">
      <dgm:prSet presAssocID="{49809682-773E-4343-BA6D-41C5E8EBBD28}" presName="LevelTwoTextNode" presStyleLbl="node2" presStyleIdx="1" presStyleCnt="3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6B0E69C8-B1F6-4408-A700-D428CAD2C5A0}" type="pres">
      <dgm:prSet presAssocID="{49809682-773E-4343-BA6D-41C5E8EBBD28}" presName="level3hierChild" presStyleCnt="0"/>
      <dgm:spPr/>
    </dgm:pt>
    <dgm:pt modelId="{32A79192-F1D4-4B57-9327-FC73A56D985F}" type="pres">
      <dgm:prSet presAssocID="{DFBE7E53-2B8C-4618-B4A1-332DBC85BFC3}" presName="conn2-1" presStyleLbl="parChTrans1D2" presStyleIdx="2" presStyleCnt="3"/>
      <dgm:spPr/>
      <dgm:t>
        <a:bodyPr/>
        <a:lstStyle/>
        <a:p>
          <a:endParaRPr lang="cs-CZ"/>
        </a:p>
      </dgm:t>
    </dgm:pt>
    <dgm:pt modelId="{6CF59448-72B1-4AB3-8F74-B6DEBD609487}" type="pres">
      <dgm:prSet presAssocID="{DFBE7E53-2B8C-4618-B4A1-332DBC85BFC3}" presName="connTx" presStyleLbl="parChTrans1D2" presStyleIdx="2" presStyleCnt="3"/>
      <dgm:spPr/>
      <dgm:t>
        <a:bodyPr/>
        <a:lstStyle/>
        <a:p>
          <a:endParaRPr lang="cs-CZ"/>
        </a:p>
      </dgm:t>
    </dgm:pt>
    <dgm:pt modelId="{B24EAC77-91AC-43F3-A4EB-C19961788145}" type="pres">
      <dgm:prSet presAssocID="{0749F9E1-F4C9-4CC8-87CA-4556D9D6AFC7}" presName="root2" presStyleCnt="0"/>
      <dgm:spPr/>
    </dgm:pt>
    <dgm:pt modelId="{C184338F-D472-4347-B9CE-98BCF376AFDD}" type="pres">
      <dgm:prSet presAssocID="{0749F9E1-F4C9-4CC8-87CA-4556D9D6AFC7}" presName="LevelTwoTextNode" presStyleLbl="node2" presStyleIdx="2" presStyleCnt="3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4E32A149-AA25-4904-91F8-A8B3074D8C32}" type="pres">
      <dgm:prSet presAssocID="{0749F9E1-F4C9-4CC8-87CA-4556D9D6AFC7}" presName="level3hierChild" presStyleCnt="0"/>
      <dgm:spPr/>
    </dgm:pt>
  </dgm:ptLst>
  <dgm:cxnLst>
    <dgm:cxn modelId="{28C7C0CB-458F-45FA-A05A-C2B9F4E7C487}" type="presOf" srcId="{59E79E29-C542-4AD7-AB39-14C98A4FCAD2}" destId="{173D2314-75A4-49E2-B7F8-D7DCF0F3E86E}" srcOrd="0" destOrd="0" presId="urn:microsoft.com/office/officeart/2005/8/layout/hierarchy2"/>
    <dgm:cxn modelId="{3779DF62-A6F3-499A-8E62-D128A5BB7AE4}" type="presOf" srcId="{98BEC01E-0A59-4156-B9AE-3DCA4178E47C}" destId="{9676F88D-523F-4D29-A0A0-4D5A3D9F158D}" srcOrd="0" destOrd="0" presId="urn:microsoft.com/office/officeart/2005/8/layout/hierarchy2"/>
    <dgm:cxn modelId="{ABD9648B-83AE-4696-92F5-63D9E5184F4D}" type="presOf" srcId="{59E79E29-C542-4AD7-AB39-14C98A4FCAD2}" destId="{B4DFE8E1-4E90-4E4F-8310-1E291C7A8CE0}" srcOrd="1" destOrd="0" presId="urn:microsoft.com/office/officeart/2005/8/layout/hierarchy2"/>
    <dgm:cxn modelId="{C0F2A4E5-94D3-41A5-8D10-586542375215}" srcId="{B7A9C130-809E-4A3A-BD1C-1A6F47F34E33}" destId="{4E572ACC-CCF8-4AFF-B36C-07F9A672A7D8}" srcOrd="1" destOrd="0" parTransId="{5AA2E935-CF4B-4467-AF89-F8541CFB884E}" sibTransId="{8F01BCFA-CDE2-47B1-9DFC-277EBCFE9EB6}"/>
    <dgm:cxn modelId="{BCA5572F-7592-4832-875A-A70EE69E47C7}" type="presOf" srcId="{B1D4412F-3418-4AD9-A3B2-F56E2DB3ADDA}" destId="{8C85F7CE-7FE6-4459-A393-D3BB908B077D}" srcOrd="0" destOrd="0" presId="urn:microsoft.com/office/officeart/2005/8/layout/hierarchy2"/>
    <dgm:cxn modelId="{2FBF59BD-4F3D-4232-9E47-B3CBC40703E3}" type="presOf" srcId="{168CF5C7-3285-434D-9914-A7D49D872057}" destId="{B8FACB2B-0D2F-403D-B380-29D45837A1E1}" srcOrd="0" destOrd="0" presId="urn:microsoft.com/office/officeart/2005/8/layout/hierarchy2"/>
    <dgm:cxn modelId="{9FBEDF7D-4CFC-4AE1-862A-9B3CF98A4EAA}" type="presOf" srcId="{8407A2C7-0EA5-4B39-987C-D5334EF89D39}" destId="{165C1266-F81E-4E77-B59B-ACA5B457BB86}" srcOrd="0" destOrd="0" presId="urn:microsoft.com/office/officeart/2005/8/layout/hierarchy2"/>
    <dgm:cxn modelId="{91091C09-5ECA-449C-95AA-F56BCBA6B4E6}" srcId="{BCD866AA-37EF-49DC-B82A-DF1B90ED2C31}" destId="{98BEC01E-0A59-4156-B9AE-3DCA4178E47C}" srcOrd="2" destOrd="0" parTransId="{28B64E94-B867-4E54-B60D-3E0E15BB0A69}" sibTransId="{1A6248E0-2769-492A-AD3D-CE666B0CAFF1}"/>
    <dgm:cxn modelId="{12630F28-3DE7-4AC1-B42F-63F4100C7215}" type="presOf" srcId="{69857E44-2A16-4AC3-A502-46A798E00195}" destId="{ACD2D52A-1BB3-4E27-B71C-8125C457AB85}" srcOrd="0" destOrd="0" presId="urn:microsoft.com/office/officeart/2005/8/layout/hierarchy2"/>
    <dgm:cxn modelId="{C2AD466C-E43C-4BF0-AEE0-72C6B88B7237}" srcId="{BCD866AA-37EF-49DC-B82A-DF1B90ED2C31}" destId="{9B299285-7521-40E4-96BB-2C187BE56B83}" srcOrd="0" destOrd="0" parTransId="{986EB641-3ED4-422F-9329-B0C55288E5BC}" sibTransId="{A4A99EE1-A636-494C-A304-57B17BF99370}"/>
    <dgm:cxn modelId="{DE8E603C-8CA1-4ADC-A648-8BB95D0AEA04}" type="presOf" srcId="{168CF5C7-3285-434D-9914-A7D49D872057}" destId="{77675301-B5AF-493C-8BFA-4784C2EFF573}" srcOrd="1" destOrd="0" presId="urn:microsoft.com/office/officeart/2005/8/layout/hierarchy2"/>
    <dgm:cxn modelId="{1955917B-A001-4BA5-9188-14FE2E132803}" type="presOf" srcId="{49809682-773E-4343-BA6D-41C5E8EBBD28}" destId="{1ACE4BDB-2AAF-418C-BC35-5AFC821A1F5D}" srcOrd="0" destOrd="0" presId="urn:microsoft.com/office/officeart/2005/8/layout/hierarchy2"/>
    <dgm:cxn modelId="{58D20385-F454-4CD3-BC06-BFF716841CC5}" type="presOf" srcId="{5C8D2FF6-B034-47B8-96AC-2487C634B6DD}" destId="{BE839420-CA28-425F-8FBC-BFAEFF34EAAC}" srcOrd="1" destOrd="0" presId="urn:microsoft.com/office/officeart/2005/8/layout/hierarchy2"/>
    <dgm:cxn modelId="{D1FEE35E-2010-44EB-86D4-DD7A18AB08A8}" type="presOf" srcId="{986EB641-3ED4-422F-9329-B0C55288E5BC}" destId="{A567D092-EE55-48C9-BDF9-390AA73664FD}" srcOrd="0" destOrd="0" presId="urn:microsoft.com/office/officeart/2005/8/layout/hierarchy2"/>
    <dgm:cxn modelId="{97596C7A-7C7B-4339-85C2-1E67C7C66288}" srcId="{8407A2C7-0EA5-4B39-987C-D5334EF89D39}" destId="{BCD866AA-37EF-49DC-B82A-DF1B90ED2C31}" srcOrd="0" destOrd="0" parTransId="{59E79E29-C542-4AD7-AB39-14C98A4FCAD2}" sibTransId="{D060C8D6-1FDD-42E5-833E-3805B48CD77F}"/>
    <dgm:cxn modelId="{1771A2FE-04C3-4C59-8C2A-40A6E2A16CE6}" type="presOf" srcId="{5C8D2FF6-B034-47B8-96AC-2487C634B6DD}" destId="{2108EDB1-3BD0-4A2D-9AD1-FAA8D2545C6E}" srcOrd="0" destOrd="0" presId="urn:microsoft.com/office/officeart/2005/8/layout/hierarchy2"/>
    <dgm:cxn modelId="{D53DD69F-A408-4E5B-B9CD-A97DD8A5ECA9}" type="presOf" srcId="{791201AB-CD6F-48F5-B529-C387E5F1153B}" destId="{6BD4E938-A879-461A-BDFA-9AE003049FC1}" srcOrd="0" destOrd="0" presId="urn:microsoft.com/office/officeart/2005/8/layout/hierarchy2"/>
    <dgm:cxn modelId="{08E5A452-DA6C-466B-BE2B-67AFE80238BD}" type="presOf" srcId="{28B64E94-B867-4E54-B60D-3E0E15BB0A69}" destId="{C315BB53-8399-4B54-8535-43310A7DBA40}" srcOrd="0" destOrd="0" presId="urn:microsoft.com/office/officeart/2005/8/layout/hierarchy2"/>
    <dgm:cxn modelId="{22FE758A-E482-49DA-A535-D58A4683BF7C}" type="presOf" srcId="{9B299285-7521-40E4-96BB-2C187BE56B83}" destId="{E745D86C-8D54-4A02-A107-F6A45B740BC2}" srcOrd="0" destOrd="0" presId="urn:microsoft.com/office/officeart/2005/8/layout/hierarchy2"/>
    <dgm:cxn modelId="{0D74CFA1-F362-43E5-BB59-DB6F10CD22B0}" type="presOf" srcId="{BCD866AA-37EF-49DC-B82A-DF1B90ED2C31}" destId="{BBAC088A-9D9F-4B8F-9054-C1CEDCA38886}" srcOrd="0" destOrd="0" presId="urn:microsoft.com/office/officeart/2005/8/layout/hierarchy2"/>
    <dgm:cxn modelId="{F1E2857E-90FA-4204-BC67-816BFEC922B5}" srcId="{4E572ACC-CCF8-4AFF-B36C-07F9A672A7D8}" destId="{0749F9E1-F4C9-4CC8-87CA-4556D9D6AFC7}" srcOrd="1" destOrd="0" parTransId="{DFBE7E53-2B8C-4618-B4A1-332DBC85BFC3}" sibTransId="{3097B931-F045-4E5A-95DA-D919B37518E2}"/>
    <dgm:cxn modelId="{FC7B379C-CE57-4511-A999-D1B2B5BEF201}" srcId="{B7A9C130-809E-4A3A-BD1C-1A6F47F34E33}" destId="{8407A2C7-0EA5-4B39-987C-D5334EF89D39}" srcOrd="0" destOrd="0" parTransId="{577C2FE6-B79B-4B4A-816A-201C1156E4C1}" sibTransId="{05B42988-5E3A-4C83-8F02-83C4ACFE5845}"/>
    <dgm:cxn modelId="{012F5FFD-AC2B-4150-9AEB-98901514BACA}" type="presOf" srcId="{DFBE7E53-2B8C-4618-B4A1-332DBC85BFC3}" destId="{6CF59448-72B1-4AB3-8F74-B6DEBD609487}" srcOrd="1" destOrd="0" presId="urn:microsoft.com/office/officeart/2005/8/layout/hierarchy2"/>
    <dgm:cxn modelId="{4F8955FF-0B67-4C3A-A2D5-00BB981D99F4}" type="presOf" srcId="{28B64E94-B867-4E54-B60D-3E0E15BB0A69}" destId="{24B1F10A-ED08-4CD8-B15A-353FB79C89D2}" srcOrd="1" destOrd="0" presId="urn:microsoft.com/office/officeart/2005/8/layout/hierarchy2"/>
    <dgm:cxn modelId="{EE34D062-C315-48C5-B3C1-30F81F460519}" type="presOf" srcId="{B7A9C130-809E-4A3A-BD1C-1A6F47F34E33}" destId="{965613F8-A18A-40F3-9AA3-C5B57324E3F9}" srcOrd="0" destOrd="0" presId="urn:microsoft.com/office/officeart/2005/8/layout/hierarchy2"/>
    <dgm:cxn modelId="{D0DC3BA4-2B1A-452A-92F2-73CBE3E64A33}" type="presOf" srcId="{791201AB-CD6F-48F5-B529-C387E5F1153B}" destId="{A686957F-9AF8-498B-8975-CA5848E5400E}" srcOrd="1" destOrd="0" presId="urn:microsoft.com/office/officeart/2005/8/layout/hierarchy2"/>
    <dgm:cxn modelId="{E003A104-4DC5-4B05-B1D8-38EB41DE91D1}" type="presOf" srcId="{986EB641-3ED4-422F-9329-B0C55288E5BC}" destId="{EB4EAAF2-A64F-4599-B565-16D30458D4AE}" srcOrd="1" destOrd="0" presId="urn:microsoft.com/office/officeart/2005/8/layout/hierarchy2"/>
    <dgm:cxn modelId="{8EA34C91-CEDE-483A-9FD6-00B9F268B446}" srcId="{BCD866AA-37EF-49DC-B82A-DF1B90ED2C31}" destId="{69857E44-2A16-4AC3-A502-46A798E00195}" srcOrd="3" destOrd="0" parTransId="{168CF5C7-3285-434D-9914-A7D49D872057}" sibTransId="{C61A5B5B-0A9C-4529-8F3E-57CCE3414F5F}"/>
    <dgm:cxn modelId="{38C4A79A-B616-4EB1-AE39-18A4425F8923}" type="presOf" srcId="{4E572ACC-CCF8-4AFF-B36C-07F9A672A7D8}" destId="{5548CC2E-14D9-4043-95CF-2C9F8DAE7C77}" srcOrd="0" destOrd="0" presId="urn:microsoft.com/office/officeart/2005/8/layout/hierarchy2"/>
    <dgm:cxn modelId="{6D713E96-31CE-4AE4-84CA-EC24D3109300}" type="presOf" srcId="{0749F9E1-F4C9-4CC8-87CA-4556D9D6AFC7}" destId="{C184338F-D472-4347-B9CE-98BCF376AFDD}" srcOrd="0" destOrd="0" presId="urn:microsoft.com/office/officeart/2005/8/layout/hierarchy2"/>
    <dgm:cxn modelId="{912B915F-D739-49A1-9289-6AEB326FC5D9}" srcId="{4E572ACC-CCF8-4AFF-B36C-07F9A672A7D8}" destId="{49809682-773E-4343-BA6D-41C5E8EBBD28}" srcOrd="0" destOrd="0" parTransId="{791201AB-CD6F-48F5-B529-C387E5F1153B}" sibTransId="{C326C7F4-66FC-4F0F-81A8-7929C5462EF6}"/>
    <dgm:cxn modelId="{86F0A7DA-734F-4F7B-8248-46CA5DC3BA3A}" type="presOf" srcId="{DFBE7E53-2B8C-4618-B4A1-332DBC85BFC3}" destId="{32A79192-F1D4-4B57-9327-FC73A56D985F}" srcOrd="0" destOrd="0" presId="urn:microsoft.com/office/officeart/2005/8/layout/hierarchy2"/>
    <dgm:cxn modelId="{A9850ED9-1F58-467E-A418-76CEFB72E584}" srcId="{BCD866AA-37EF-49DC-B82A-DF1B90ED2C31}" destId="{B1D4412F-3418-4AD9-A3B2-F56E2DB3ADDA}" srcOrd="1" destOrd="0" parTransId="{5C8D2FF6-B034-47B8-96AC-2487C634B6DD}" sibTransId="{A34E490F-6ADA-46EC-B25E-0603D426543D}"/>
    <dgm:cxn modelId="{895029BD-6A9A-4196-B0C7-13B5005B9ECA}" type="presParOf" srcId="{965613F8-A18A-40F3-9AA3-C5B57324E3F9}" destId="{AE2522CE-8239-490E-AF25-FADFBE98DCDA}" srcOrd="0" destOrd="0" presId="urn:microsoft.com/office/officeart/2005/8/layout/hierarchy2"/>
    <dgm:cxn modelId="{19E9C49F-65E5-45E3-A2E3-F8C1E943151E}" type="presParOf" srcId="{AE2522CE-8239-490E-AF25-FADFBE98DCDA}" destId="{165C1266-F81E-4E77-B59B-ACA5B457BB86}" srcOrd="0" destOrd="0" presId="urn:microsoft.com/office/officeart/2005/8/layout/hierarchy2"/>
    <dgm:cxn modelId="{D5DB00DE-78A0-4778-9539-66D306CC823C}" type="presParOf" srcId="{AE2522CE-8239-490E-AF25-FADFBE98DCDA}" destId="{6B802CE7-6024-4A20-925F-44106C530A60}" srcOrd="1" destOrd="0" presId="urn:microsoft.com/office/officeart/2005/8/layout/hierarchy2"/>
    <dgm:cxn modelId="{5D5A80F7-ABF0-457A-B17B-1330A54BF55F}" type="presParOf" srcId="{6B802CE7-6024-4A20-925F-44106C530A60}" destId="{173D2314-75A4-49E2-B7F8-D7DCF0F3E86E}" srcOrd="0" destOrd="0" presId="urn:microsoft.com/office/officeart/2005/8/layout/hierarchy2"/>
    <dgm:cxn modelId="{0AD13BDB-9FD4-4F11-8990-2FECDDF4F7DC}" type="presParOf" srcId="{173D2314-75A4-49E2-B7F8-D7DCF0F3E86E}" destId="{B4DFE8E1-4E90-4E4F-8310-1E291C7A8CE0}" srcOrd="0" destOrd="0" presId="urn:microsoft.com/office/officeart/2005/8/layout/hierarchy2"/>
    <dgm:cxn modelId="{8C777DA7-82E1-43EC-9F4A-44029811D069}" type="presParOf" srcId="{6B802CE7-6024-4A20-925F-44106C530A60}" destId="{8B0EBDD0-AD92-4F51-8E9F-E717FEAD2978}" srcOrd="1" destOrd="0" presId="urn:microsoft.com/office/officeart/2005/8/layout/hierarchy2"/>
    <dgm:cxn modelId="{A8636B5A-F9B4-4676-A326-2A14D0987191}" type="presParOf" srcId="{8B0EBDD0-AD92-4F51-8E9F-E717FEAD2978}" destId="{BBAC088A-9D9F-4B8F-9054-C1CEDCA38886}" srcOrd="0" destOrd="0" presId="urn:microsoft.com/office/officeart/2005/8/layout/hierarchy2"/>
    <dgm:cxn modelId="{FD229E6F-BF62-4FD0-A0A4-22BCCD3861F8}" type="presParOf" srcId="{8B0EBDD0-AD92-4F51-8E9F-E717FEAD2978}" destId="{BE1B1FF9-0300-4B23-84CF-8506F3453E61}" srcOrd="1" destOrd="0" presId="urn:microsoft.com/office/officeart/2005/8/layout/hierarchy2"/>
    <dgm:cxn modelId="{92FCF73D-DD8B-455A-A3E2-2AECD4DC0F56}" type="presParOf" srcId="{BE1B1FF9-0300-4B23-84CF-8506F3453E61}" destId="{A567D092-EE55-48C9-BDF9-390AA73664FD}" srcOrd="0" destOrd="0" presId="urn:microsoft.com/office/officeart/2005/8/layout/hierarchy2"/>
    <dgm:cxn modelId="{314B8468-5E12-4D81-8025-35A6C4CC5292}" type="presParOf" srcId="{A567D092-EE55-48C9-BDF9-390AA73664FD}" destId="{EB4EAAF2-A64F-4599-B565-16D30458D4AE}" srcOrd="0" destOrd="0" presId="urn:microsoft.com/office/officeart/2005/8/layout/hierarchy2"/>
    <dgm:cxn modelId="{016CF6D3-4E8A-45AF-BFE3-B1419675F4AC}" type="presParOf" srcId="{BE1B1FF9-0300-4B23-84CF-8506F3453E61}" destId="{13108CE6-009C-450E-9405-C54220FFAD00}" srcOrd="1" destOrd="0" presId="urn:microsoft.com/office/officeart/2005/8/layout/hierarchy2"/>
    <dgm:cxn modelId="{AC86F13A-1FF5-4335-B58A-0F1B9B7FB25A}" type="presParOf" srcId="{13108CE6-009C-450E-9405-C54220FFAD00}" destId="{E745D86C-8D54-4A02-A107-F6A45B740BC2}" srcOrd="0" destOrd="0" presId="urn:microsoft.com/office/officeart/2005/8/layout/hierarchy2"/>
    <dgm:cxn modelId="{0A9D354C-585C-4506-B784-17E3AD4D832C}" type="presParOf" srcId="{13108CE6-009C-450E-9405-C54220FFAD00}" destId="{BE64B464-73A5-4792-92D8-8477EE818E55}" srcOrd="1" destOrd="0" presId="urn:microsoft.com/office/officeart/2005/8/layout/hierarchy2"/>
    <dgm:cxn modelId="{2B515FAC-13F6-4891-A3C7-1E5301BB43C6}" type="presParOf" srcId="{BE1B1FF9-0300-4B23-84CF-8506F3453E61}" destId="{2108EDB1-3BD0-4A2D-9AD1-FAA8D2545C6E}" srcOrd="2" destOrd="0" presId="urn:microsoft.com/office/officeart/2005/8/layout/hierarchy2"/>
    <dgm:cxn modelId="{F94D23FB-5E3F-40BD-B2AF-7EEC074C7F57}" type="presParOf" srcId="{2108EDB1-3BD0-4A2D-9AD1-FAA8D2545C6E}" destId="{BE839420-CA28-425F-8FBC-BFAEFF34EAAC}" srcOrd="0" destOrd="0" presId="urn:microsoft.com/office/officeart/2005/8/layout/hierarchy2"/>
    <dgm:cxn modelId="{4B8DC679-ABC0-4A44-B094-FE805A4E2F30}" type="presParOf" srcId="{BE1B1FF9-0300-4B23-84CF-8506F3453E61}" destId="{8D1BD206-F206-4033-B90E-FF2BBB8820B5}" srcOrd="3" destOrd="0" presId="urn:microsoft.com/office/officeart/2005/8/layout/hierarchy2"/>
    <dgm:cxn modelId="{6D19C230-4185-4C27-8CF1-9D0827CE19BA}" type="presParOf" srcId="{8D1BD206-F206-4033-B90E-FF2BBB8820B5}" destId="{8C85F7CE-7FE6-4459-A393-D3BB908B077D}" srcOrd="0" destOrd="0" presId="urn:microsoft.com/office/officeart/2005/8/layout/hierarchy2"/>
    <dgm:cxn modelId="{CE228143-8E48-427B-9B6D-202E6D33A9CD}" type="presParOf" srcId="{8D1BD206-F206-4033-B90E-FF2BBB8820B5}" destId="{4C822DC2-0680-44C7-B3C2-36111D347158}" srcOrd="1" destOrd="0" presId="urn:microsoft.com/office/officeart/2005/8/layout/hierarchy2"/>
    <dgm:cxn modelId="{BF9C0411-E6E9-481D-AA03-848D3ED2E108}" type="presParOf" srcId="{BE1B1FF9-0300-4B23-84CF-8506F3453E61}" destId="{C315BB53-8399-4B54-8535-43310A7DBA40}" srcOrd="4" destOrd="0" presId="urn:microsoft.com/office/officeart/2005/8/layout/hierarchy2"/>
    <dgm:cxn modelId="{64BD25D6-753B-477A-B696-5D2D92E5FE8E}" type="presParOf" srcId="{C315BB53-8399-4B54-8535-43310A7DBA40}" destId="{24B1F10A-ED08-4CD8-B15A-353FB79C89D2}" srcOrd="0" destOrd="0" presId="urn:microsoft.com/office/officeart/2005/8/layout/hierarchy2"/>
    <dgm:cxn modelId="{795DC244-7269-4B29-AFA2-7407C8D14129}" type="presParOf" srcId="{BE1B1FF9-0300-4B23-84CF-8506F3453E61}" destId="{B9E94267-8AC7-461D-8C72-897A4F233E04}" srcOrd="5" destOrd="0" presId="urn:microsoft.com/office/officeart/2005/8/layout/hierarchy2"/>
    <dgm:cxn modelId="{1BADBD8E-9A4A-4B1C-A420-EE220AA2DABF}" type="presParOf" srcId="{B9E94267-8AC7-461D-8C72-897A4F233E04}" destId="{9676F88D-523F-4D29-A0A0-4D5A3D9F158D}" srcOrd="0" destOrd="0" presId="urn:microsoft.com/office/officeart/2005/8/layout/hierarchy2"/>
    <dgm:cxn modelId="{BA21D3A4-FEBE-4B8B-BFE7-CE9194A21452}" type="presParOf" srcId="{B9E94267-8AC7-461D-8C72-897A4F233E04}" destId="{1B785332-1A88-4455-832B-9AB4B5B04CCF}" srcOrd="1" destOrd="0" presId="urn:microsoft.com/office/officeart/2005/8/layout/hierarchy2"/>
    <dgm:cxn modelId="{A31F2998-C746-47FD-845A-E266EF3B9B16}" type="presParOf" srcId="{BE1B1FF9-0300-4B23-84CF-8506F3453E61}" destId="{B8FACB2B-0D2F-403D-B380-29D45837A1E1}" srcOrd="6" destOrd="0" presId="urn:microsoft.com/office/officeart/2005/8/layout/hierarchy2"/>
    <dgm:cxn modelId="{F031703E-59A8-4E25-8BCB-EF15E017ABFD}" type="presParOf" srcId="{B8FACB2B-0D2F-403D-B380-29D45837A1E1}" destId="{77675301-B5AF-493C-8BFA-4784C2EFF573}" srcOrd="0" destOrd="0" presId="urn:microsoft.com/office/officeart/2005/8/layout/hierarchy2"/>
    <dgm:cxn modelId="{07FC05F5-34BF-4C27-AB9E-25F4FA184728}" type="presParOf" srcId="{BE1B1FF9-0300-4B23-84CF-8506F3453E61}" destId="{3B8F6189-CC8F-4728-86D0-174B08113AC3}" srcOrd="7" destOrd="0" presId="urn:microsoft.com/office/officeart/2005/8/layout/hierarchy2"/>
    <dgm:cxn modelId="{3920CE25-C193-47DF-8736-35B387B1C40F}" type="presParOf" srcId="{3B8F6189-CC8F-4728-86D0-174B08113AC3}" destId="{ACD2D52A-1BB3-4E27-B71C-8125C457AB85}" srcOrd="0" destOrd="0" presId="urn:microsoft.com/office/officeart/2005/8/layout/hierarchy2"/>
    <dgm:cxn modelId="{D44BE3CC-AA21-46E5-BF7D-66BFC6880979}" type="presParOf" srcId="{3B8F6189-CC8F-4728-86D0-174B08113AC3}" destId="{B7DC10C3-E53B-44DF-9302-3324E7ABB8F6}" srcOrd="1" destOrd="0" presId="urn:microsoft.com/office/officeart/2005/8/layout/hierarchy2"/>
    <dgm:cxn modelId="{571B4B13-3F31-46D9-A41B-1ABD7156AEE8}" type="presParOf" srcId="{965613F8-A18A-40F3-9AA3-C5B57324E3F9}" destId="{BFB58B7B-85B1-447D-88EA-E450637861C4}" srcOrd="1" destOrd="0" presId="urn:microsoft.com/office/officeart/2005/8/layout/hierarchy2"/>
    <dgm:cxn modelId="{D93757C7-579B-4135-B65B-F1D8C2218F8F}" type="presParOf" srcId="{BFB58B7B-85B1-447D-88EA-E450637861C4}" destId="{5548CC2E-14D9-4043-95CF-2C9F8DAE7C77}" srcOrd="0" destOrd="0" presId="urn:microsoft.com/office/officeart/2005/8/layout/hierarchy2"/>
    <dgm:cxn modelId="{816F2DE8-5DC2-490B-90BE-394BA8354A6D}" type="presParOf" srcId="{BFB58B7B-85B1-447D-88EA-E450637861C4}" destId="{972AFD21-C28A-40AA-AFE0-6F2ECFC21985}" srcOrd="1" destOrd="0" presId="urn:microsoft.com/office/officeart/2005/8/layout/hierarchy2"/>
    <dgm:cxn modelId="{7578CDAC-B9B6-4C5C-BFA5-D9774B094499}" type="presParOf" srcId="{972AFD21-C28A-40AA-AFE0-6F2ECFC21985}" destId="{6BD4E938-A879-461A-BDFA-9AE003049FC1}" srcOrd="0" destOrd="0" presId="urn:microsoft.com/office/officeart/2005/8/layout/hierarchy2"/>
    <dgm:cxn modelId="{46F0811E-11CB-46BE-AA47-1E366D570EBA}" type="presParOf" srcId="{6BD4E938-A879-461A-BDFA-9AE003049FC1}" destId="{A686957F-9AF8-498B-8975-CA5848E5400E}" srcOrd="0" destOrd="0" presId="urn:microsoft.com/office/officeart/2005/8/layout/hierarchy2"/>
    <dgm:cxn modelId="{9BCC979A-C07D-4591-80F1-8F5E185077C2}" type="presParOf" srcId="{972AFD21-C28A-40AA-AFE0-6F2ECFC21985}" destId="{26AB73C1-0D0A-4B19-AA4B-3DE1A62124B9}" srcOrd="1" destOrd="0" presId="urn:microsoft.com/office/officeart/2005/8/layout/hierarchy2"/>
    <dgm:cxn modelId="{55BEC615-DC00-427E-BB58-21B6004EB8C4}" type="presParOf" srcId="{26AB73C1-0D0A-4B19-AA4B-3DE1A62124B9}" destId="{1ACE4BDB-2AAF-418C-BC35-5AFC821A1F5D}" srcOrd="0" destOrd="0" presId="urn:microsoft.com/office/officeart/2005/8/layout/hierarchy2"/>
    <dgm:cxn modelId="{447998B9-851B-4B8D-A23B-7BE2D062B8E9}" type="presParOf" srcId="{26AB73C1-0D0A-4B19-AA4B-3DE1A62124B9}" destId="{6B0E69C8-B1F6-4408-A700-D428CAD2C5A0}" srcOrd="1" destOrd="0" presId="urn:microsoft.com/office/officeart/2005/8/layout/hierarchy2"/>
    <dgm:cxn modelId="{041B6BFC-D62D-45F3-9ECA-7B2DE31AE214}" type="presParOf" srcId="{972AFD21-C28A-40AA-AFE0-6F2ECFC21985}" destId="{32A79192-F1D4-4B57-9327-FC73A56D985F}" srcOrd="2" destOrd="0" presId="urn:microsoft.com/office/officeart/2005/8/layout/hierarchy2"/>
    <dgm:cxn modelId="{EE561940-AF5B-4EF3-983D-D52854E96F97}" type="presParOf" srcId="{32A79192-F1D4-4B57-9327-FC73A56D985F}" destId="{6CF59448-72B1-4AB3-8F74-B6DEBD609487}" srcOrd="0" destOrd="0" presId="urn:microsoft.com/office/officeart/2005/8/layout/hierarchy2"/>
    <dgm:cxn modelId="{9D9D299B-12E3-46DD-9FC5-2487DF7BC81D}" type="presParOf" srcId="{972AFD21-C28A-40AA-AFE0-6F2ECFC21985}" destId="{B24EAC77-91AC-43F3-A4EB-C19961788145}" srcOrd="3" destOrd="0" presId="urn:microsoft.com/office/officeart/2005/8/layout/hierarchy2"/>
    <dgm:cxn modelId="{B0196F0D-0AC2-4EA9-8C2B-784E9573790F}" type="presParOf" srcId="{B24EAC77-91AC-43F3-A4EB-C19961788145}" destId="{C184338F-D472-4347-B9CE-98BCF376AFDD}" srcOrd="0" destOrd="0" presId="urn:microsoft.com/office/officeart/2005/8/layout/hierarchy2"/>
    <dgm:cxn modelId="{E021A89D-48A2-44E5-9E92-768E3850C9B4}" type="presParOf" srcId="{B24EAC77-91AC-43F3-A4EB-C19961788145}" destId="{4E32A149-AA25-4904-91F8-A8B3074D8C32}" srcOrd="1" destOrd="0" presId="urn:microsoft.com/office/officeart/2005/8/layout/hierarchy2"/>
  </dgm:cxnLst>
  <dgm:bg/>
  <dgm:whole/>
  <dgm:extLst>
    <a:ext uri="http://schemas.microsoft.com/office/drawing/2008/diagram">
      <dsp:dataModelExt xmlns:dsp="http://schemas.microsoft.com/office/drawing/2008/diagram" xmlns="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E595667C-E42C-4680-93EE-AE847C4827F6}">
      <dsp:nvSpPr>
        <dsp:cNvPr id="0" name=""/>
        <dsp:cNvSpPr/>
      </dsp:nvSpPr>
      <dsp:spPr>
        <a:xfrm>
          <a:off x="1192943" y="691467"/>
          <a:ext cx="2400567" cy="1200283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0000"/>
                <a:satMod val="130000"/>
              </a:schemeClr>
            </a:gs>
            <a:gs pos="43000">
              <a:schemeClr val="accent1">
                <a:hueOff val="0"/>
                <a:satOff val="0"/>
                <a:lumOff val="0"/>
                <a:alphaOff val="0"/>
                <a:tint val="44000"/>
                <a:satMod val="165000"/>
              </a:schemeClr>
            </a:gs>
            <a:gs pos="93000">
              <a:schemeClr val="accent1">
                <a:hueOff val="0"/>
                <a:satOff val="0"/>
                <a:lumOff val="0"/>
                <a:alphaOff val="0"/>
                <a:tint val="15000"/>
                <a:satMod val="16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ln>
          <a:noFill/>
        </a:ln>
        <a:effectLst>
          <a:outerShdw blurRad="57150" dist="38100" dir="5400000" algn="ctr" rotWithShape="0">
            <a:schemeClr val="accent1">
              <a:hueOff val="0"/>
              <a:satOff val="0"/>
              <a:lumOff val="0"/>
              <a:alphaOff val="0"/>
              <a:shade val="9000"/>
              <a:satMod val="105000"/>
              <a:alpha val="48000"/>
            </a:scheme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16510" tIns="16510" rIns="16510" bIns="16510" numCol="1" spcCol="1270" anchor="ctr" anchorCtr="0">
          <a:noAutofit/>
        </a:bodyPr>
        <a:lstStyle/>
        <a:p>
          <a:pPr lvl="0" algn="ctr" defTabSz="11557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600" kern="1200" dirty="0" smtClean="0"/>
            <a:t>Hormony</a:t>
          </a:r>
          <a:endParaRPr lang="cs-CZ" sz="2600" kern="1200" dirty="0"/>
        </a:p>
      </dsp:txBody>
      <dsp:txXfrm>
        <a:off x="1192943" y="691467"/>
        <a:ext cx="2400567" cy="1200283"/>
      </dsp:txXfrm>
    </dsp:sp>
    <dsp:sp modelId="{5B5C2352-BE20-4AC5-9275-ABED7BEFBD43}">
      <dsp:nvSpPr>
        <dsp:cNvPr id="0" name=""/>
        <dsp:cNvSpPr/>
      </dsp:nvSpPr>
      <dsp:spPr>
        <a:xfrm rot="19457599">
          <a:off x="3482362" y="926313"/>
          <a:ext cx="1182523" cy="40429"/>
        </a:xfrm>
        <a:custGeom>
          <a:avLst/>
          <a:gdLst/>
          <a:ahLst/>
          <a:cxnLst/>
          <a:rect l="0" t="0" r="0" b="0"/>
          <a:pathLst>
            <a:path>
              <a:moveTo>
                <a:pt x="0" y="20214"/>
              </a:moveTo>
              <a:lnTo>
                <a:pt x="1182523" y="20214"/>
              </a:lnTo>
            </a:path>
          </a:pathLst>
        </a:custGeom>
        <a:noFill/>
        <a:ln w="254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500" kern="1200"/>
        </a:p>
      </dsp:txBody>
      <dsp:txXfrm rot="19457599">
        <a:off x="4044060" y="916965"/>
        <a:ext cx="59126" cy="59126"/>
      </dsp:txXfrm>
    </dsp:sp>
    <dsp:sp modelId="{15CCC6DD-2317-4B33-AD96-D21968C34065}">
      <dsp:nvSpPr>
        <dsp:cNvPr id="0" name=""/>
        <dsp:cNvSpPr/>
      </dsp:nvSpPr>
      <dsp:spPr>
        <a:xfrm>
          <a:off x="4553737" y="1304"/>
          <a:ext cx="2400567" cy="1200283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0000"/>
                <a:satMod val="130000"/>
              </a:schemeClr>
            </a:gs>
            <a:gs pos="43000">
              <a:schemeClr val="accent1">
                <a:hueOff val="0"/>
                <a:satOff val="0"/>
                <a:lumOff val="0"/>
                <a:alphaOff val="0"/>
                <a:tint val="44000"/>
                <a:satMod val="165000"/>
              </a:schemeClr>
            </a:gs>
            <a:gs pos="93000">
              <a:schemeClr val="accent1">
                <a:hueOff val="0"/>
                <a:satOff val="0"/>
                <a:lumOff val="0"/>
                <a:alphaOff val="0"/>
                <a:tint val="15000"/>
                <a:satMod val="16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ln>
          <a:noFill/>
        </a:ln>
        <a:effectLst>
          <a:outerShdw blurRad="57150" dist="38100" dir="5400000" algn="ctr" rotWithShape="0">
            <a:schemeClr val="accent1">
              <a:hueOff val="0"/>
              <a:satOff val="0"/>
              <a:lumOff val="0"/>
              <a:alphaOff val="0"/>
              <a:shade val="9000"/>
              <a:satMod val="105000"/>
              <a:alpha val="48000"/>
            </a:scheme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16510" tIns="16510" rIns="16510" bIns="16510" numCol="1" spcCol="1270" anchor="ctr" anchorCtr="0">
          <a:noAutofit/>
        </a:bodyPr>
        <a:lstStyle/>
        <a:p>
          <a:pPr lvl="0" algn="ctr" defTabSz="11557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600" kern="1200" dirty="0" smtClean="0"/>
            <a:t>Mužský = testosteron</a:t>
          </a:r>
          <a:endParaRPr lang="cs-CZ" sz="2600" kern="1200" dirty="0"/>
        </a:p>
      </dsp:txBody>
      <dsp:txXfrm>
        <a:off x="4553737" y="1304"/>
        <a:ext cx="2400567" cy="1200283"/>
      </dsp:txXfrm>
    </dsp:sp>
    <dsp:sp modelId="{369EBD51-FF64-48DA-A0E5-DDDD1E066D11}">
      <dsp:nvSpPr>
        <dsp:cNvPr id="0" name=""/>
        <dsp:cNvSpPr/>
      </dsp:nvSpPr>
      <dsp:spPr>
        <a:xfrm rot="2142401">
          <a:off x="3482362" y="1616476"/>
          <a:ext cx="1182523" cy="40429"/>
        </a:xfrm>
        <a:custGeom>
          <a:avLst/>
          <a:gdLst/>
          <a:ahLst/>
          <a:cxnLst/>
          <a:rect l="0" t="0" r="0" b="0"/>
          <a:pathLst>
            <a:path>
              <a:moveTo>
                <a:pt x="0" y="20214"/>
              </a:moveTo>
              <a:lnTo>
                <a:pt x="1182523" y="20214"/>
              </a:lnTo>
            </a:path>
          </a:pathLst>
        </a:custGeom>
        <a:noFill/>
        <a:ln w="254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500" kern="1200"/>
        </a:p>
      </dsp:txBody>
      <dsp:txXfrm rot="2142401">
        <a:off x="4044060" y="1607128"/>
        <a:ext cx="59126" cy="59126"/>
      </dsp:txXfrm>
    </dsp:sp>
    <dsp:sp modelId="{CBB9C22A-FF14-4336-BF32-C275F33FADFA}">
      <dsp:nvSpPr>
        <dsp:cNvPr id="0" name=""/>
        <dsp:cNvSpPr/>
      </dsp:nvSpPr>
      <dsp:spPr>
        <a:xfrm>
          <a:off x="4553737" y="1381630"/>
          <a:ext cx="2400567" cy="1200283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0000"/>
                <a:satMod val="130000"/>
              </a:schemeClr>
            </a:gs>
            <a:gs pos="43000">
              <a:schemeClr val="accent1">
                <a:hueOff val="0"/>
                <a:satOff val="0"/>
                <a:lumOff val="0"/>
                <a:alphaOff val="0"/>
                <a:tint val="44000"/>
                <a:satMod val="165000"/>
              </a:schemeClr>
            </a:gs>
            <a:gs pos="93000">
              <a:schemeClr val="accent1">
                <a:hueOff val="0"/>
                <a:satOff val="0"/>
                <a:lumOff val="0"/>
                <a:alphaOff val="0"/>
                <a:tint val="15000"/>
                <a:satMod val="16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ln>
          <a:noFill/>
        </a:ln>
        <a:effectLst>
          <a:outerShdw blurRad="57150" dist="38100" dir="5400000" algn="ctr" rotWithShape="0">
            <a:schemeClr val="accent1">
              <a:hueOff val="0"/>
              <a:satOff val="0"/>
              <a:lumOff val="0"/>
              <a:alphaOff val="0"/>
              <a:shade val="9000"/>
              <a:satMod val="105000"/>
              <a:alpha val="48000"/>
            </a:scheme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16510" tIns="16510" rIns="16510" bIns="16510" numCol="1" spcCol="1270" anchor="ctr" anchorCtr="0">
          <a:noAutofit/>
        </a:bodyPr>
        <a:lstStyle/>
        <a:p>
          <a:pPr lvl="0" algn="ctr" defTabSz="11557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600" kern="1200" dirty="0" smtClean="0"/>
            <a:t>Ženský = estrogeny, progesteron</a:t>
          </a:r>
          <a:endParaRPr lang="cs-CZ" sz="2600" kern="1200" dirty="0"/>
        </a:p>
      </dsp:txBody>
      <dsp:txXfrm>
        <a:off x="4553737" y="1381630"/>
        <a:ext cx="2400567" cy="1200283"/>
      </dsp:txXfrm>
    </dsp:sp>
    <dsp:sp modelId="{9D8ED66B-FAF4-4B75-854B-8E14097B65A5}">
      <dsp:nvSpPr>
        <dsp:cNvPr id="0" name=""/>
        <dsp:cNvSpPr/>
      </dsp:nvSpPr>
      <dsp:spPr>
        <a:xfrm>
          <a:off x="1195823" y="3418416"/>
          <a:ext cx="2400567" cy="1200283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0000"/>
                <a:satMod val="130000"/>
              </a:schemeClr>
            </a:gs>
            <a:gs pos="43000">
              <a:schemeClr val="accent1">
                <a:hueOff val="0"/>
                <a:satOff val="0"/>
                <a:lumOff val="0"/>
                <a:alphaOff val="0"/>
                <a:tint val="44000"/>
                <a:satMod val="165000"/>
              </a:schemeClr>
            </a:gs>
            <a:gs pos="93000">
              <a:schemeClr val="accent1">
                <a:hueOff val="0"/>
                <a:satOff val="0"/>
                <a:lumOff val="0"/>
                <a:alphaOff val="0"/>
                <a:tint val="15000"/>
                <a:satMod val="16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ln>
          <a:noFill/>
        </a:ln>
        <a:effectLst>
          <a:outerShdw blurRad="57150" dist="38100" dir="5400000" algn="ctr" rotWithShape="0">
            <a:schemeClr val="accent1">
              <a:hueOff val="0"/>
              <a:satOff val="0"/>
              <a:lumOff val="0"/>
              <a:alphaOff val="0"/>
              <a:shade val="9000"/>
              <a:satMod val="105000"/>
              <a:alpha val="48000"/>
            </a:scheme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16510" tIns="16510" rIns="16510" bIns="16510" numCol="1" spcCol="1270" anchor="ctr" anchorCtr="0">
          <a:noAutofit/>
        </a:bodyPr>
        <a:lstStyle/>
        <a:p>
          <a:pPr lvl="0" algn="ctr" defTabSz="11557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600" kern="1200" dirty="0" smtClean="0"/>
            <a:t>Buňky	</a:t>
          </a:r>
          <a:endParaRPr lang="cs-CZ" sz="2600" kern="1200" dirty="0"/>
        </a:p>
      </dsp:txBody>
      <dsp:txXfrm>
        <a:off x="1195823" y="3418416"/>
        <a:ext cx="2400567" cy="1200283"/>
      </dsp:txXfrm>
    </dsp:sp>
    <dsp:sp modelId="{3A5F85E9-C8AE-43E0-B6F4-74446049B155}">
      <dsp:nvSpPr>
        <dsp:cNvPr id="0" name=""/>
        <dsp:cNvSpPr/>
      </dsp:nvSpPr>
      <dsp:spPr>
        <a:xfrm rot="19533677">
          <a:off x="3494665" y="3670113"/>
          <a:ext cx="1160797" cy="40429"/>
        </a:xfrm>
        <a:custGeom>
          <a:avLst/>
          <a:gdLst/>
          <a:ahLst/>
          <a:cxnLst/>
          <a:rect l="0" t="0" r="0" b="0"/>
          <a:pathLst>
            <a:path>
              <a:moveTo>
                <a:pt x="0" y="20214"/>
              </a:moveTo>
              <a:lnTo>
                <a:pt x="1160797" y="20214"/>
              </a:lnTo>
            </a:path>
          </a:pathLst>
        </a:custGeom>
        <a:noFill/>
        <a:ln w="254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500" kern="1200"/>
        </a:p>
      </dsp:txBody>
      <dsp:txXfrm rot="19533677">
        <a:off x="4046044" y="3661308"/>
        <a:ext cx="58039" cy="58039"/>
      </dsp:txXfrm>
    </dsp:sp>
    <dsp:sp modelId="{2613CDE5-2DE3-4D0C-AD30-333741E169B3}">
      <dsp:nvSpPr>
        <dsp:cNvPr id="0" name=""/>
        <dsp:cNvSpPr/>
      </dsp:nvSpPr>
      <dsp:spPr>
        <a:xfrm>
          <a:off x="4553737" y="2761957"/>
          <a:ext cx="2400567" cy="1200283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0000"/>
                <a:satMod val="130000"/>
              </a:schemeClr>
            </a:gs>
            <a:gs pos="43000">
              <a:schemeClr val="accent1">
                <a:hueOff val="0"/>
                <a:satOff val="0"/>
                <a:lumOff val="0"/>
                <a:alphaOff val="0"/>
                <a:tint val="44000"/>
                <a:satMod val="165000"/>
              </a:schemeClr>
            </a:gs>
            <a:gs pos="93000">
              <a:schemeClr val="accent1">
                <a:hueOff val="0"/>
                <a:satOff val="0"/>
                <a:lumOff val="0"/>
                <a:alphaOff val="0"/>
                <a:tint val="15000"/>
                <a:satMod val="16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ln>
          <a:noFill/>
        </a:ln>
        <a:effectLst>
          <a:outerShdw blurRad="57150" dist="38100" dir="5400000" algn="ctr" rotWithShape="0">
            <a:schemeClr val="accent1">
              <a:hueOff val="0"/>
              <a:satOff val="0"/>
              <a:lumOff val="0"/>
              <a:alphaOff val="0"/>
              <a:shade val="9000"/>
              <a:satMod val="105000"/>
              <a:alpha val="48000"/>
            </a:scheme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16510" tIns="16510" rIns="16510" bIns="16510" numCol="1" spcCol="1270" anchor="ctr" anchorCtr="0">
          <a:noAutofit/>
        </a:bodyPr>
        <a:lstStyle/>
        <a:p>
          <a:pPr lvl="0" algn="ctr" defTabSz="11557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600" kern="1200" dirty="0" smtClean="0"/>
            <a:t>Mužské = spermie</a:t>
          </a:r>
          <a:endParaRPr lang="cs-CZ" sz="2600" kern="1200" dirty="0"/>
        </a:p>
      </dsp:txBody>
      <dsp:txXfrm>
        <a:off x="4553737" y="2761957"/>
        <a:ext cx="2400567" cy="1200283"/>
      </dsp:txXfrm>
    </dsp:sp>
    <dsp:sp modelId="{72599F10-5C09-4BCD-A64D-C3887DA22ECD}">
      <dsp:nvSpPr>
        <dsp:cNvPr id="0" name=""/>
        <dsp:cNvSpPr/>
      </dsp:nvSpPr>
      <dsp:spPr>
        <a:xfrm rot="2225616">
          <a:off x="3474961" y="4360277"/>
          <a:ext cx="1200206" cy="40429"/>
        </a:xfrm>
        <a:custGeom>
          <a:avLst/>
          <a:gdLst/>
          <a:ahLst/>
          <a:cxnLst/>
          <a:rect l="0" t="0" r="0" b="0"/>
          <a:pathLst>
            <a:path>
              <a:moveTo>
                <a:pt x="0" y="20214"/>
              </a:moveTo>
              <a:lnTo>
                <a:pt x="1200206" y="20214"/>
              </a:lnTo>
            </a:path>
          </a:pathLst>
        </a:custGeom>
        <a:noFill/>
        <a:ln w="254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500" kern="1200"/>
        </a:p>
      </dsp:txBody>
      <dsp:txXfrm rot="2225616">
        <a:off x="4045059" y="4350486"/>
        <a:ext cx="60010" cy="60010"/>
      </dsp:txXfrm>
    </dsp:sp>
    <dsp:sp modelId="{AE600B28-5F8B-4E6C-A44D-66961D1517B0}">
      <dsp:nvSpPr>
        <dsp:cNvPr id="0" name=""/>
        <dsp:cNvSpPr/>
      </dsp:nvSpPr>
      <dsp:spPr>
        <a:xfrm>
          <a:off x="4553737" y="4142283"/>
          <a:ext cx="2400567" cy="1200283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0000"/>
                <a:satMod val="130000"/>
              </a:schemeClr>
            </a:gs>
            <a:gs pos="43000">
              <a:schemeClr val="accent1">
                <a:hueOff val="0"/>
                <a:satOff val="0"/>
                <a:lumOff val="0"/>
                <a:alphaOff val="0"/>
                <a:tint val="44000"/>
                <a:satMod val="165000"/>
              </a:schemeClr>
            </a:gs>
            <a:gs pos="93000">
              <a:schemeClr val="accent1">
                <a:hueOff val="0"/>
                <a:satOff val="0"/>
                <a:lumOff val="0"/>
                <a:alphaOff val="0"/>
                <a:tint val="15000"/>
                <a:satMod val="16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ln>
          <a:noFill/>
        </a:ln>
        <a:effectLst>
          <a:outerShdw blurRad="57150" dist="38100" dir="5400000" algn="ctr" rotWithShape="0">
            <a:schemeClr val="accent1">
              <a:hueOff val="0"/>
              <a:satOff val="0"/>
              <a:lumOff val="0"/>
              <a:alphaOff val="0"/>
              <a:shade val="9000"/>
              <a:satMod val="105000"/>
              <a:alpha val="48000"/>
            </a:scheme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16510" tIns="16510" rIns="16510" bIns="16510" numCol="1" spcCol="1270" anchor="ctr" anchorCtr="0">
          <a:noAutofit/>
        </a:bodyPr>
        <a:lstStyle/>
        <a:p>
          <a:pPr lvl="0" algn="ctr" defTabSz="11557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600" kern="1200" dirty="0" smtClean="0"/>
            <a:t>Ženské = vajíčka</a:t>
          </a:r>
          <a:endParaRPr lang="cs-CZ" sz="2600" kern="1200" dirty="0"/>
        </a:p>
      </dsp:txBody>
      <dsp:txXfrm>
        <a:off x="4553737" y="4142283"/>
        <a:ext cx="2400567" cy="1200283"/>
      </dsp:txXfrm>
    </dsp:sp>
  </dsp:spTree>
</dsp:drawing>
</file>

<file path=ppt/diagrams/drawing2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165C1266-F81E-4E77-B59B-ACA5B457BB86}">
      <dsp:nvSpPr>
        <dsp:cNvPr id="0" name=""/>
        <dsp:cNvSpPr/>
      </dsp:nvSpPr>
      <dsp:spPr>
        <a:xfrm>
          <a:off x="0" y="1855435"/>
          <a:ext cx="2155511" cy="1077755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240" tIns="15240" rIns="15240" bIns="1524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 dirty="0" smtClean="0">
              <a:latin typeface="+mj-lt"/>
            </a:rPr>
            <a:t>Pohlavní orgány ženy</a:t>
          </a:r>
          <a:endParaRPr lang="cs-CZ" sz="2400" kern="1200" dirty="0">
            <a:latin typeface="+mj-lt"/>
          </a:endParaRPr>
        </a:p>
      </dsp:txBody>
      <dsp:txXfrm>
        <a:off x="0" y="1855435"/>
        <a:ext cx="2155511" cy="1077755"/>
      </dsp:txXfrm>
    </dsp:sp>
    <dsp:sp modelId="{173D2314-75A4-49E2-B7F8-D7DCF0F3E86E}">
      <dsp:nvSpPr>
        <dsp:cNvPr id="0" name=""/>
        <dsp:cNvSpPr/>
      </dsp:nvSpPr>
      <dsp:spPr>
        <a:xfrm rot="16013">
          <a:off x="2155507" y="2378459"/>
          <a:ext cx="881541" cy="35815"/>
        </a:xfrm>
        <a:custGeom>
          <a:avLst/>
          <a:gdLst/>
          <a:ahLst/>
          <a:cxnLst/>
          <a:rect l="0" t="0" r="0" b="0"/>
          <a:pathLst>
            <a:path>
              <a:moveTo>
                <a:pt x="0" y="17907"/>
              </a:moveTo>
              <a:lnTo>
                <a:pt x="881541" y="17907"/>
              </a:lnTo>
            </a:path>
          </a:pathLst>
        </a:custGeom>
        <a:noFill/>
        <a:ln w="254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500" kern="1200"/>
        </a:p>
      </dsp:txBody>
      <dsp:txXfrm rot="16013">
        <a:off x="2574239" y="2374328"/>
        <a:ext cx="44077" cy="44077"/>
      </dsp:txXfrm>
    </dsp:sp>
    <dsp:sp modelId="{BBAC088A-9D9F-4B8F-9054-C1CEDCA38886}">
      <dsp:nvSpPr>
        <dsp:cNvPr id="0" name=""/>
        <dsp:cNvSpPr/>
      </dsp:nvSpPr>
      <dsp:spPr>
        <a:xfrm>
          <a:off x="3037044" y="1859542"/>
          <a:ext cx="2155511" cy="1077755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1590" tIns="21590" rIns="21590" bIns="21590" numCol="1" spcCol="1270" anchor="ctr" anchorCtr="0">
          <a:noAutofit/>
        </a:bodyPr>
        <a:lstStyle/>
        <a:p>
          <a:pPr lvl="0" algn="ctr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400" kern="1200" dirty="0" smtClean="0"/>
            <a:t>vnitřní</a:t>
          </a:r>
          <a:endParaRPr lang="cs-CZ" sz="3400" kern="1200" dirty="0"/>
        </a:p>
      </dsp:txBody>
      <dsp:txXfrm>
        <a:off x="3037044" y="1859542"/>
        <a:ext cx="2155511" cy="1077755"/>
      </dsp:txXfrm>
    </dsp:sp>
    <dsp:sp modelId="{A567D092-EE55-48C9-BDF9-390AA73664FD}">
      <dsp:nvSpPr>
        <dsp:cNvPr id="0" name=""/>
        <dsp:cNvSpPr/>
      </dsp:nvSpPr>
      <dsp:spPr>
        <a:xfrm rot="17692822">
          <a:off x="4598992" y="1450947"/>
          <a:ext cx="2049330" cy="35815"/>
        </a:xfrm>
        <a:custGeom>
          <a:avLst/>
          <a:gdLst/>
          <a:ahLst/>
          <a:cxnLst/>
          <a:rect l="0" t="0" r="0" b="0"/>
          <a:pathLst>
            <a:path>
              <a:moveTo>
                <a:pt x="0" y="17907"/>
              </a:moveTo>
              <a:lnTo>
                <a:pt x="2049330" y="17907"/>
              </a:lnTo>
            </a:path>
          </a:pathLst>
        </a:custGeom>
        <a:noFill/>
        <a:ln w="254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3111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700" kern="1200"/>
        </a:p>
      </dsp:txBody>
      <dsp:txXfrm rot="17692822">
        <a:off x="5572425" y="1417622"/>
        <a:ext cx="102466" cy="102466"/>
      </dsp:txXfrm>
    </dsp:sp>
    <dsp:sp modelId="{E745D86C-8D54-4A02-A107-F6A45B740BC2}">
      <dsp:nvSpPr>
        <dsp:cNvPr id="0" name=""/>
        <dsp:cNvSpPr/>
      </dsp:nvSpPr>
      <dsp:spPr>
        <a:xfrm>
          <a:off x="6054760" y="413"/>
          <a:ext cx="2155511" cy="1077755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1590" tIns="21590" rIns="21590" bIns="21590" numCol="1" spcCol="1270" anchor="ctr" anchorCtr="0">
          <a:noAutofit/>
        </a:bodyPr>
        <a:lstStyle/>
        <a:p>
          <a:pPr lvl="0" algn="ctr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400" kern="1200" dirty="0" smtClean="0"/>
            <a:t>vaječníky</a:t>
          </a:r>
          <a:endParaRPr lang="cs-CZ" sz="3400" kern="1200" dirty="0"/>
        </a:p>
      </dsp:txBody>
      <dsp:txXfrm>
        <a:off x="6054760" y="413"/>
        <a:ext cx="2155511" cy="1077755"/>
      </dsp:txXfrm>
    </dsp:sp>
    <dsp:sp modelId="{2108EDB1-3BD0-4A2D-9AD1-FAA8D2545C6E}">
      <dsp:nvSpPr>
        <dsp:cNvPr id="0" name=""/>
        <dsp:cNvSpPr/>
      </dsp:nvSpPr>
      <dsp:spPr>
        <a:xfrm rot="19457599">
          <a:off x="5092754" y="2070657"/>
          <a:ext cx="1061808" cy="35815"/>
        </a:xfrm>
        <a:custGeom>
          <a:avLst/>
          <a:gdLst/>
          <a:ahLst/>
          <a:cxnLst/>
          <a:rect l="0" t="0" r="0" b="0"/>
          <a:pathLst>
            <a:path>
              <a:moveTo>
                <a:pt x="0" y="17907"/>
              </a:moveTo>
              <a:lnTo>
                <a:pt x="1061808" y="17907"/>
              </a:lnTo>
            </a:path>
          </a:pathLst>
        </a:custGeom>
        <a:noFill/>
        <a:ln w="254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500" kern="1200"/>
        </a:p>
      </dsp:txBody>
      <dsp:txXfrm rot="19457599">
        <a:off x="5597113" y="2062020"/>
        <a:ext cx="53090" cy="53090"/>
      </dsp:txXfrm>
    </dsp:sp>
    <dsp:sp modelId="{8C85F7CE-7FE6-4459-A393-D3BB908B077D}">
      <dsp:nvSpPr>
        <dsp:cNvPr id="0" name=""/>
        <dsp:cNvSpPr/>
      </dsp:nvSpPr>
      <dsp:spPr>
        <a:xfrm>
          <a:off x="6054760" y="1239832"/>
          <a:ext cx="2155511" cy="1077755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1590" tIns="21590" rIns="21590" bIns="21590" numCol="1" spcCol="1270" anchor="ctr" anchorCtr="0">
          <a:noAutofit/>
        </a:bodyPr>
        <a:lstStyle/>
        <a:p>
          <a:pPr lvl="0" algn="ctr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400" kern="1200" dirty="0" smtClean="0"/>
            <a:t>Vejcovody</a:t>
          </a:r>
          <a:endParaRPr lang="cs-CZ" sz="3400" kern="1200" dirty="0"/>
        </a:p>
      </dsp:txBody>
      <dsp:txXfrm>
        <a:off x="6054760" y="1239832"/>
        <a:ext cx="2155511" cy="1077755"/>
      </dsp:txXfrm>
    </dsp:sp>
    <dsp:sp modelId="{C315BB53-8399-4B54-8535-43310A7DBA40}">
      <dsp:nvSpPr>
        <dsp:cNvPr id="0" name=""/>
        <dsp:cNvSpPr/>
      </dsp:nvSpPr>
      <dsp:spPr>
        <a:xfrm rot="2142401">
          <a:off x="5092754" y="2690367"/>
          <a:ext cx="1061808" cy="35815"/>
        </a:xfrm>
        <a:custGeom>
          <a:avLst/>
          <a:gdLst/>
          <a:ahLst/>
          <a:cxnLst/>
          <a:rect l="0" t="0" r="0" b="0"/>
          <a:pathLst>
            <a:path>
              <a:moveTo>
                <a:pt x="0" y="17907"/>
              </a:moveTo>
              <a:lnTo>
                <a:pt x="1061808" y="17907"/>
              </a:lnTo>
            </a:path>
          </a:pathLst>
        </a:custGeom>
        <a:noFill/>
        <a:ln w="254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500" kern="1200"/>
        </a:p>
      </dsp:txBody>
      <dsp:txXfrm rot="2142401">
        <a:off x="5597113" y="2681729"/>
        <a:ext cx="53090" cy="53090"/>
      </dsp:txXfrm>
    </dsp:sp>
    <dsp:sp modelId="{9676F88D-523F-4D29-A0A0-4D5A3D9F158D}">
      <dsp:nvSpPr>
        <dsp:cNvPr id="0" name=""/>
        <dsp:cNvSpPr/>
      </dsp:nvSpPr>
      <dsp:spPr>
        <a:xfrm>
          <a:off x="6054760" y="2479251"/>
          <a:ext cx="2155511" cy="1077755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1590" tIns="21590" rIns="21590" bIns="21590" numCol="1" spcCol="1270" anchor="ctr" anchorCtr="0">
          <a:noAutofit/>
        </a:bodyPr>
        <a:lstStyle/>
        <a:p>
          <a:pPr lvl="0" algn="ctr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400" kern="1200" dirty="0" smtClean="0"/>
            <a:t>Děloha</a:t>
          </a:r>
          <a:endParaRPr lang="cs-CZ" sz="3400" kern="1200" dirty="0"/>
        </a:p>
      </dsp:txBody>
      <dsp:txXfrm>
        <a:off x="6054760" y="2479251"/>
        <a:ext cx="2155511" cy="1077755"/>
      </dsp:txXfrm>
    </dsp:sp>
    <dsp:sp modelId="{B8FACB2B-0D2F-403D-B380-29D45837A1E1}">
      <dsp:nvSpPr>
        <dsp:cNvPr id="0" name=""/>
        <dsp:cNvSpPr/>
      </dsp:nvSpPr>
      <dsp:spPr>
        <a:xfrm rot="3907178">
          <a:off x="4598992" y="3310076"/>
          <a:ext cx="2049330" cy="35815"/>
        </a:xfrm>
        <a:custGeom>
          <a:avLst/>
          <a:gdLst/>
          <a:ahLst/>
          <a:cxnLst/>
          <a:rect l="0" t="0" r="0" b="0"/>
          <a:pathLst>
            <a:path>
              <a:moveTo>
                <a:pt x="0" y="17907"/>
              </a:moveTo>
              <a:lnTo>
                <a:pt x="2049330" y="17907"/>
              </a:lnTo>
            </a:path>
          </a:pathLst>
        </a:custGeom>
        <a:noFill/>
        <a:ln w="254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3111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700" kern="1200"/>
        </a:p>
      </dsp:txBody>
      <dsp:txXfrm rot="3907178">
        <a:off x="5572425" y="3276751"/>
        <a:ext cx="102466" cy="102466"/>
      </dsp:txXfrm>
    </dsp:sp>
    <dsp:sp modelId="{ACD2D52A-1BB3-4E27-B71C-8125C457AB85}">
      <dsp:nvSpPr>
        <dsp:cNvPr id="0" name=""/>
        <dsp:cNvSpPr/>
      </dsp:nvSpPr>
      <dsp:spPr>
        <a:xfrm>
          <a:off x="6054760" y="3718671"/>
          <a:ext cx="2155511" cy="1077755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1590" tIns="21590" rIns="21590" bIns="21590" numCol="1" spcCol="1270" anchor="ctr" anchorCtr="0">
          <a:noAutofit/>
        </a:bodyPr>
        <a:lstStyle/>
        <a:p>
          <a:pPr lvl="0" algn="ctr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400" kern="1200" dirty="0" smtClean="0"/>
            <a:t>Pochva</a:t>
          </a:r>
          <a:endParaRPr lang="cs-CZ" sz="3400" kern="1200" dirty="0"/>
        </a:p>
      </dsp:txBody>
      <dsp:txXfrm>
        <a:off x="6054760" y="3718671"/>
        <a:ext cx="2155511" cy="1077755"/>
      </dsp:txXfrm>
    </dsp:sp>
    <dsp:sp modelId="{5548CC2E-14D9-4043-95CF-2C9F8DAE7C77}">
      <dsp:nvSpPr>
        <dsp:cNvPr id="0" name=""/>
        <dsp:cNvSpPr/>
      </dsp:nvSpPr>
      <dsp:spPr>
        <a:xfrm>
          <a:off x="19327" y="3718671"/>
          <a:ext cx="2155511" cy="1077755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1590" tIns="21590" rIns="21590" bIns="21590" numCol="1" spcCol="1270" anchor="ctr" anchorCtr="0">
          <a:noAutofit/>
        </a:bodyPr>
        <a:lstStyle/>
        <a:p>
          <a:pPr lvl="0" algn="ctr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400" kern="1200" dirty="0" smtClean="0"/>
            <a:t>vnější</a:t>
          </a:r>
          <a:endParaRPr lang="cs-CZ" sz="3400" kern="1200" dirty="0"/>
        </a:p>
      </dsp:txBody>
      <dsp:txXfrm>
        <a:off x="19327" y="3718671"/>
        <a:ext cx="2155511" cy="1077755"/>
      </dsp:txXfrm>
    </dsp:sp>
    <dsp:sp modelId="{6BD4E938-A879-461A-BDFA-9AE003049FC1}">
      <dsp:nvSpPr>
        <dsp:cNvPr id="0" name=""/>
        <dsp:cNvSpPr/>
      </dsp:nvSpPr>
      <dsp:spPr>
        <a:xfrm rot="19457599">
          <a:off x="2075037" y="3929786"/>
          <a:ext cx="1061808" cy="35815"/>
        </a:xfrm>
        <a:custGeom>
          <a:avLst/>
          <a:gdLst/>
          <a:ahLst/>
          <a:cxnLst/>
          <a:rect l="0" t="0" r="0" b="0"/>
          <a:pathLst>
            <a:path>
              <a:moveTo>
                <a:pt x="0" y="17907"/>
              </a:moveTo>
              <a:lnTo>
                <a:pt x="1061808" y="17907"/>
              </a:lnTo>
            </a:path>
          </a:pathLst>
        </a:custGeom>
        <a:noFill/>
        <a:ln w="254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500" kern="1200"/>
        </a:p>
      </dsp:txBody>
      <dsp:txXfrm rot="19457599">
        <a:off x="2579396" y="3921149"/>
        <a:ext cx="53090" cy="53090"/>
      </dsp:txXfrm>
    </dsp:sp>
    <dsp:sp modelId="{1ACE4BDB-2AAF-418C-BC35-5AFC821A1F5D}">
      <dsp:nvSpPr>
        <dsp:cNvPr id="0" name=""/>
        <dsp:cNvSpPr/>
      </dsp:nvSpPr>
      <dsp:spPr>
        <a:xfrm>
          <a:off x="3037044" y="3098961"/>
          <a:ext cx="2155511" cy="1077755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1590" tIns="21590" rIns="21590" bIns="21590" numCol="1" spcCol="1270" anchor="ctr" anchorCtr="0">
          <a:noAutofit/>
        </a:bodyPr>
        <a:lstStyle/>
        <a:p>
          <a:pPr lvl="0" algn="ctr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400" kern="1200" dirty="0" smtClean="0"/>
            <a:t>Stydké pysky</a:t>
          </a:r>
          <a:endParaRPr lang="cs-CZ" sz="3400" kern="1200" dirty="0"/>
        </a:p>
      </dsp:txBody>
      <dsp:txXfrm>
        <a:off x="3037044" y="3098961"/>
        <a:ext cx="2155511" cy="1077755"/>
      </dsp:txXfrm>
    </dsp:sp>
    <dsp:sp modelId="{32A79192-F1D4-4B57-9327-FC73A56D985F}">
      <dsp:nvSpPr>
        <dsp:cNvPr id="0" name=""/>
        <dsp:cNvSpPr/>
      </dsp:nvSpPr>
      <dsp:spPr>
        <a:xfrm rot="2142401">
          <a:off x="2075037" y="4549496"/>
          <a:ext cx="1061808" cy="35815"/>
        </a:xfrm>
        <a:custGeom>
          <a:avLst/>
          <a:gdLst/>
          <a:ahLst/>
          <a:cxnLst/>
          <a:rect l="0" t="0" r="0" b="0"/>
          <a:pathLst>
            <a:path>
              <a:moveTo>
                <a:pt x="0" y="17907"/>
              </a:moveTo>
              <a:lnTo>
                <a:pt x="1061808" y="17907"/>
              </a:lnTo>
            </a:path>
          </a:pathLst>
        </a:custGeom>
        <a:noFill/>
        <a:ln w="254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500" kern="1200"/>
        </a:p>
      </dsp:txBody>
      <dsp:txXfrm rot="2142401">
        <a:off x="2579396" y="4540858"/>
        <a:ext cx="53090" cy="53090"/>
      </dsp:txXfrm>
    </dsp:sp>
    <dsp:sp modelId="{C184338F-D472-4347-B9CE-98BCF376AFDD}">
      <dsp:nvSpPr>
        <dsp:cNvPr id="0" name=""/>
        <dsp:cNvSpPr/>
      </dsp:nvSpPr>
      <dsp:spPr>
        <a:xfrm>
          <a:off x="3037044" y="4338380"/>
          <a:ext cx="2155511" cy="1077755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1590" tIns="21590" rIns="21590" bIns="21590" numCol="1" spcCol="1270" anchor="ctr" anchorCtr="0">
          <a:noAutofit/>
        </a:bodyPr>
        <a:lstStyle/>
        <a:p>
          <a:pPr lvl="0" algn="ctr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400" kern="1200" dirty="0" err="1" smtClean="0"/>
            <a:t>clitoris</a:t>
          </a:r>
          <a:endParaRPr lang="cs-CZ" sz="3400" kern="1200" dirty="0"/>
        </a:p>
      </dsp:txBody>
      <dsp:txXfrm>
        <a:off x="3037044" y="4338380"/>
        <a:ext cx="2155511" cy="1077755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hierarchy2">
  <dgm:title val=""/>
  <dgm:desc val=""/>
  <dgm:catLst>
    <dgm:cat type="hierarchy" pri="5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diagram">
    <dgm:varLst>
      <dgm:chPref val="1"/>
      <dgm:dir/>
      <dgm:animOne val="branch"/>
      <dgm:animLvl val="lvl"/>
      <dgm:resizeHandles val="exact"/>
    </dgm:varLst>
    <dgm:choose name="Name0">
      <dgm:if name="Name1" func="var" arg="dir" op="equ" val="norm">
        <dgm:alg type="hierChild">
          <dgm:param type="linDir" val="fromT"/>
          <dgm:param type="chAlign" val="l"/>
        </dgm:alg>
      </dgm:if>
      <dgm:else name="Name2">
        <dgm:alg type="hierChild">
          <dgm:param type="linDir" val="fromT"/>
          <dgm:param type="ch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des" ptType="node" refType="h"/>
      <dgm:constr type="w" for="des" ptType="node" refType="h" refFor="des" refPtType="node" fact="2"/>
      <dgm:constr type="sibSp" refType="h" refFor="des" refPtType="node" op="equ" fact="0.15"/>
      <dgm:constr type="sibSp" for="des" forName="level2hierChild" refType="h" refFor="des" refPtType="node" op="equ" fact="0.15"/>
      <dgm:constr type="sibSp" for="des" forName="level3hierChild" refType="h" refFor="des" refPtType="node" op="equ" fact="0.15"/>
      <dgm:constr type="sp" for="des" forName="root1" refType="w" refFor="des" refPtType="node" fact="0.4"/>
      <dgm:constr type="sp" for="des" forName="root2" refType="sp" refFor="des" refForName="root1" op="equ"/>
      <dgm:constr type="primFontSz" for="des" ptType="node" op="equ" val="65"/>
      <dgm:constr type="primFontSz" for="des" forName="connTx" op="equ" val="55"/>
      <dgm:constr type="primFontSz" for="des" forName="connTx" refType="primFontSz" refFor="des" refPtType="node" op="lte" fact="0.8"/>
    </dgm:constrLst>
    <dgm:ruleLst/>
    <dgm:forEach name="Name3" axis="ch">
      <dgm:forEach name="Name4" axis="self" ptType="node">
        <dgm:layoutNode name="root1">
          <dgm:choose name="Name5">
            <dgm:if name="Name6" func="var" arg="dir" op="equ" val="norm">
              <dgm:alg type="hierRoot">
                <dgm:param type="hierAlign" val="lCtrCh"/>
              </dgm:alg>
            </dgm:if>
            <dgm:else name="Name7">
              <dgm:alg type="hierRoot">
                <dgm:param type="hierAlign" val="rCtrCh"/>
              </dgm:alg>
            </dgm:else>
          </dgm:choose>
          <dgm:shape xmlns:r="http://schemas.openxmlformats.org/officeDocument/2006/relationships" r:blip="">
            <dgm:adjLst/>
          </dgm:shape>
          <dgm:presOf/>
          <dgm:constrLst/>
          <dgm:ruleLst/>
          <dgm:layoutNode name="LevelOneTextNode" styleLbl="node0">
            <dgm:varLst>
              <dgm:chPref val="3"/>
            </dgm:varLst>
            <dgm:alg type="tx"/>
            <dgm:shape xmlns:r="http://schemas.openxmlformats.org/officeDocument/2006/relationships" type="roundRect" r:blip="">
              <dgm:adjLst>
                <dgm:adj idx="1" val="0.1"/>
              </dgm:adjLst>
            </dgm:shape>
            <dgm:presOf axis="self"/>
            <dgm:constrLst>
              <dgm:constr type="tMarg" refType="primFontSz" fact="0.05"/>
              <dgm:constr type="bMarg" refType="primFontSz" fact="0.05"/>
              <dgm:constr type="lMarg" refType="primFontSz" fact="0.05"/>
              <dgm:constr type="rMarg" refType="primFontSz" fact="0.05"/>
            </dgm:constrLst>
            <dgm:ruleLst>
              <dgm:rule type="primFontSz" val="5" fact="NaN" max="NaN"/>
            </dgm:ruleLst>
          </dgm:layoutNode>
          <dgm:layoutNode name="level2hierChild">
            <dgm:choose name="Name8">
              <dgm:if name="Name9" func="var" arg="dir" op="equ" val="norm">
                <dgm:alg type="hierChild">
                  <dgm:param type="linDir" val="fromT"/>
                  <dgm:param type="chAlign" val="l"/>
                </dgm:alg>
              </dgm:if>
              <dgm:else name="Name10">
                <dgm:alg type="hierChild">
                  <dgm:param type="linDir" val="fromT"/>
                  <dgm:param type="chAlign" val="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eat" axis="ch">
              <dgm:forEach name="Name11" axis="self" ptType="parTrans" cnt="1">
                <dgm:layoutNode name="conn2-1">
                  <dgm:choose name="Name12">
                    <dgm:if name="Name13" func="var" arg="dir" op="equ" val="norm">
                      <dgm:alg type="conn">
                        <dgm:param type="dim" val="1D"/>
                        <dgm:param type="begPts" val="midR"/>
                        <dgm:param type="endPts" val="midL"/>
                        <dgm:param type="endSty" val="noArr"/>
                      </dgm:alg>
                    </dgm:if>
                    <dgm:else name="Name14">
                      <dgm:alg type="conn">
                        <dgm:param type="dim" val="1D"/>
                        <dgm:param type="begPts" val="midL"/>
                        <dgm:param type="endPts" val="midR"/>
                        <dgm:param type="endSty" val="noArr"/>
                      </dgm:alg>
                    </dgm:else>
                  </dgm:choose>
                  <dgm:shape xmlns:r="http://schemas.openxmlformats.org/officeDocument/2006/relationships" type="conn" r:blip="">
                    <dgm:adjLst/>
                  </dgm:shape>
                  <dgm:presOf axis="self"/>
                  <dgm:constrLst>
                    <dgm:constr type="w" val="1"/>
                    <dgm:constr type="h" val="5"/>
                    <dgm:constr type="connDist"/>
                    <dgm:constr type="begPad"/>
                    <dgm:constr type="endPad"/>
                    <dgm:constr type="userA" for="ch" refType="connDist"/>
                  </dgm:constrLst>
                  <dgm:ruleLst/>
                  <dgm:layoutNode name="connTx">
                    <dgm:alg type="tx">
                      <dgm:param type="autoTxRot" val="grav"/>
                    </dgm:alg>
                    <dgm:shape xmlns:r="http://schemas.openxmlformats.org/officeDocument/2006/relationships" type="rect" r:blip="" hideGeom="1">
                      <dgm:adjLst/>
                    </dgm:shape>
                    <dgm:presOf axis="self"/>
                    <dgm:constrLst>
                      <dgm:constr type="userA"/>
                      <dgm:constr type="w" refType="userA" fact="0.05"/>
                      <dgm:constr type="h" refType="userA" fact="0.05"/>
                      <dgm:constr type="lMarg" val="1"/>
                      <dgm:constr type="rMarg" val="1"/>
                      <dgm:constr type="tMarg"/>
                      <dgm:constr type="bMarg"/>
                    </dgm:constrLst>
                    <dgm:ruleLst>
                      <dgm:rule type="h" val="NaN" fact="0.25" max="NaN"/>
                      <dgm:rule type="w" val="NaN" fact="0.8" max="NaN"/>
                      <dgm:rule type="primFontSz" val="5" fact="NaN" max="NaN"/>
                    </dgm:ruleLst>
                  </dgm:layoutNode>
                </dgm:layoutNode>
              </dgm:forEach>
              <dgm:forEach name="Name15" axis="self" ptType="node">
                <dgm:layoutNode name="root2">
                  <dgm:choose name="Name16">
                    <dgm:if name="Name17" func="var" arg="dir" op="equ" val="norm">
                      <dgm:alg type="hierRoot">
                        <dgm:param type="hierAlign" val="lCtrCh"/>
                      </dgm:alg>
                    </dgm:if>
                    <dgm:else name="Name18">
                      <dgm:alg type="hierRoot">
                        <dgm:param type="hierAlign" val="rCtrCh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layoutNode name="LevelTwoTextNode">
                    <dgm:varLst>
                      <dgm:chPref val="3"/>
                    </dgm:varLst>
                    <dgm:alg type="tx"/>
                    <dgm:shape xmlns:r="http://schemas.openxmlformats.org/officeDocument/2006/relationships" type="roundRect" r:blip="">
                      <dgm:adjLst>
                        <dgm:adj idx="1" val="0.1"/>
                      </dgm:adjLst>
                    </dgm:shape>
                    <dgm:presOf axis="self"/>
                    <dgm:constrLst>
                      <dgm:constr type="tMarg" refType="primFontSz" fact="0.05"/>
                      <dgm:constr type="bMarg" refType="primFontSz" fact="0.05"/>
                      <dgm:constr type="lMarg" refType="primFontSz" fact="0.05"/>
                      <dgm:constr type="r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level3hierChild">
                    <dgm:choose name="Name19">
                      <dgm:if name="Name20" func="var" arg="dir" op="equ" val="norm">
                        <dgm:alg type="hierChild">
                          <dgm:param type="linDir" val="fromT"/>
                          <dgm:param type="chAlign" val="l"/>
                        </dgm:alg>
                      </dgm:if>
                      <dgm:else name="Name21">
                        <dgm:alg type="hierChild">
                          <dgm:param type="linDir" val="fromT"/>
                          <dgm:param type="chAlign" val="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22" ref="repeat"/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hierarchy2">
  <dgm:title val=""/>
  <dgm:desc val=""/>
  <dgm:catLst>
    <dgm:cat type="hierarchy" pri="5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diagram">
    <dgm:varLst>
      <dgm:chPref val="1"/>
      <dgm:dir/>
      <dgm:animOne val="branch"/>
      <dgm:animLvl val="lvl"/>
      <dgm:resizeHandles val="exact"/>
    </dgm:varLst>
    <dgm:choose name="Name0">
      <dgm:if name="Name1" func="var" arg="dir" op="equ" val="norm">
        <dgm:alg type="hierChild">
          <dgm:param type="linDir" val="fromT"/>
          <dgm:param type="chAlign" val="l"/>
        </dgm:alg>
      </dgm:if>
      <dgm:else name="Name2">
        <dgm:alg type="hierChild">
          <dgm:param type="linDir" val="fromT"/>
          <dgm:param type="ch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des" ptType="node" refType="h"/>
      <dgm:constr type="w" for="des" ptType="node" refType="h" refFor="des" refPtType="node" fact="2"/>
      <dgm:constr type="sibSp" refType="h" refFor="des" refPtType="node" op="equ" fact="0.15"/>
      <dgm:constr type="sibSp" for="des" forName="level2hierChild" refType="h" refFor="des" refPtType="node" op="equ" fact="0.15"/>
      <dgm:constr type="sibSp" for="des" forName="level3hierChild" refType="h" refFor="des" refPtType="node" op="equ" fact="0.15"/>
      <dgm:constr type="sp" for="des" forName="root1" refType="w" refFor="des" refPtType="node" fact="0.4"/>
      <dgm:constr type="sp" for="des" forName="root2" refType="sp" refFor="des" refForName="root1" op="equ"/>
      <dgm:constr type="primFontSz" for="des" ptType="node" op="equ" val="65"/>
      <dgm:constr type="primFontSz" for="des" forName="connTx" op="equ" val="55"/>
      <dgm:constr type="primFontSz" for="des" forName="connTx" refType="primFontSz" refFor="des" refPtType="node" op="lte" fact="0.8"/>
    </dgm:constrLst>
    <dgm:ruleLst/>
    <dgm:forEach name="Name3" axis="ch">
      <dgm:forEach name="Name4" axis="self" ptType="node">
        <dgm:layoutNode name="root1">
          <dgm:choose name="Name5">
            <dgm:if name="Name6" func="var" arg="dir" op="equ" val="norm">
              <dgm:alg type="hierRoot">
                <dgm:param type="hierAlign" val="lCtrCh"/>
              </dgm:alg>
            </dgm:if>
            <dgm:else name="Name7">
              <dgm:alg type="hierRoot">
                <dgm:param type="hierAlign" val="rCtrCh"/>
              </dgm:alg>
            </dgm:else>
          </dgm:choose>
          <dgm:shape xmlns:r="http://schemas.openxmlformats.org/officeDocument/2006/relationships" r:blip="">
            <dgm:adjLst/>
          </dgm:shape>
          <dgm:presOf/>
          <dgm:constrLst/>
          <dgm:ruleLst/>
          <dgm:layoutNode name="LevelOneTextNode" styleLbl="node0">
            <dgm:varLst>
              <dgm:chPref val="3"/>
            </dgm:varLst>
            <dgm:alg type="tx"/>
            <dgm:shape xmlns:r="http://schemas.openxmlformats.org/officeDocument/2006/relationships" type="roundRect" r:blip="">
              <dgm:adjLst>
                <dgm:adj idx="1" val="0.1"/>
              </dgm:adjLst>
            </dgm:shape>
            <dgm:presOf axis="self"/>
            <dgm:constrLst>
              <dgm:constr type="tMarg" refType="primFontSz" fact="0.05"/>
              <dgm:constr type="bMarg" refType="primFontSz" fact="0.05"/>
              <dgm:constr type="lMarg" refType="primFontSz" fact="0.05"/>
              <dgm:constr type="rMarg" refType="primFontSz" fact="0.05"/>
            </dgm:constrLst>
            <dgm:ruleLst>
              <dgm:rule type="primFontSz" val="5" fact="NaN" max="NaN"/>
            </dgm:ruleLst>
          </dgm:layoutNode>
          <dgm:layoutNode name="level2hierChild">
            <dgm:choose name="Name8">
              <dgm:if name="Name9" func="var" arg="dir" op="equ" val="norm">
                <dgm:alg type="hierChild">
                  <dgm:param type="linDir" val="fromT"/>
                  <dgm:param type="chAlign" val="l"/>
                </dgm:alg>
              </dgm:if>
              <dgm:else name="Name10">
                <dgm:alg type="hierChild">
                  <dgm:param type="linDir" val="fromT"/>
                  <dgm:param type="chAlign" val="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eat" axis="ch">
              <dgm:forEach name="Name11" axis="self" ptType="parTrans" cnt="1">
                <dgm:layoutNode name="conn2-1">
                  <dgm:choose name="Name12">
                    <dgm:if name="Name13" func="var" arg="dir" op="equ" val="norm">
                      <dgm:alg type="conn">
                        <dgm:param type="dim" val="1D"/>
                        <dgm:param type="begPts" val="midR"/>
                        <dgm:param type="endPts" val="midL"/>
                        <dgm:param type="endSty" val="noArr"/>
                      </dgm:alg>
                    </dgm:if>
                    <dgm:else name="Name14">
                      <dgm:alg type="conn">
                        <dgm:param type="dim" val="1D"/>
                        <dgm:param type="begPts" val="midL"/>
                        <dgm:param type="endPts" val="midR"/>
                        <dgm:param type="endSty" val="noArr"/>
                      </dgm:alg>
                    </dgm:else>
                  </dgm:choose>
                  <dgm:shape xmlns:r="http://schemas.openxmlformats.org/officeDocument/2006/relationships" type="conn" r:blip="">
                    <dgm:adjLst/>
                  </dgm:shape>
                  <dgm:presOf axis="self"/>
                  <dgm:constrLst>
                    <dgm:constr type="w" val="1"/>
                    <dgm:constr type="h" val="5"/>
                    <dgm:constr type="connDist"/>
                    <dgm:constr type="begPad"/>
                    <dgm:constr type="endPad"/>
                    <dgm:constr type="userA" for="ch" refType="connDist"/>
                  </dgm:constrLst>
                  <dgm:ruleLst/>
                  <dgm:layoutNode name="connTx">
                    <dgm:alg type="tx">
                      <dgm:param type="autoTxRot" val="grav"/>
                    </dgm:alg>
                    <dgm:shape xmlns:r="http://schemas.openxmlformats.org/officeDocument/2006/relationships" type="rect" r:blip="" hideGeom="1">
                      <dgm:adjLst/>
                    </dgm:shape>
                    <dgm:presOf axis="self"/>
                    <dgm:constrLst>
                      <dgm:constr type="userA"/>
                      <dgm:constr type="w" refType="userA" fact="0.05"/>
                      <dgm:constr type="h" refType="userA" fact="0.05"/>
                      <dgm:constr type="lMarg" val="1"/>
                      <dgm:constr type="rMarg" val="1"/>
                      <dgm:constr type="tMarg"/>
                      <dgm:constr type="bMarg"/>
                    </dgm:constrLst>
                    <dgm:ruleLst>
                      <dgm:rule type="h" val="NaN" fact="0.25" max="NaN"/>
                      <dgm:rule type="w" val="NaN" fact="0.8" max="NaN"/>
                      <dgm:rule type="primFontSz" val="5" fact="NaN" max="NaN"/>
                    </dgm:ruleLst>
                  </dgm:layoutNode>
                </dgm:layoutNode>
              </dgm:forEach>
              <dgm:forEach name="Name15" axis="self" ptType="node">
                <dgm:layoutNode name="root2">
                  <dgm:choose name="Name16">
                    <dgm:if name="Name17" func="var" arg="dir" op="equ" val="norm">
                      <dgm:alg type="hierRoot">
                        <dgm:param type="hierAlign" val="lCtrCh"/>
                      </dgm:alg>
                    </dgm:if>
                    <dgm:else name="Name18">
                      <dgm:alg type="hierRoot">
                        <dgm:param type="hierAlign" val="rCtrCh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layoutNode name="LevelTwoTextNode">
                    <dgm:varLst>
                      <dgm:chPref val="3"/>
                    </dgm:varLst>
                    <dgm:alg type="tx"/>
                    <dgm:shape xmlns:r="http://schemas.openxmlformats.org/officeDocument/2006/relationships" type="roundRect" r:blip="">
                      <dgm:adjLst>
                        <dgm:adj idx="1" val="0.1"/>
                      </dgm:adjLst>
                    </dgm:shape>
                    <dgm:presOf axis="self"/>
                    <dgm:constrLst>
                      <dgm:constr type="tMarg" refType="primFontSz" fact="0.05"/>
                      <dgm:constr type="bMarg" refType="primFontSz" fact="0.05"/>
                      <dgm:constr type="lMarg" refType="primFontSz" fact="0.05"/>
                      <dgm:constr type="r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level3hierChild">
                    <dgm:choose name="Name19">
                      <dgm:if name="Name20" func="var" arg="dir" op="equ" val="norm">
                        <dgm:alg type="hierChild">
                          <dgm:param type="linDir" val="fromT"/>
                          <dgm:param type="chAlign" val="l"/>
                        </dgm:alg>
                      </dgm:if>
                      <dgm:else name="Name21">
                        <dgm:alg type="hierChild">
                          <dgm:param type="linDir" val="fromT"/>
                          <dgm:param type="chAlign" val="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22" ref="repeat"/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24C9BC-08CA-41A1-AE50-52ADAC465734}" type="datetimeFigureOut">
              <a:rPr lang="cs-CZ" smtClean="0"/>
              <a:pPr/>
              <a:t>20.2.2011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16572E-F1EF-4014-A52F-7DBEC9A3F94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24C9BC-08CA-41A1-AE50-52ADAC465734}" type="datetimeFigureOut">
              <a:rPr lang="cs-CZ" smtClean="0"/>
              <a:pPr/>
              <a:t>20.2.2011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16572E-F1EF-4014-A52F-7DBEC9A3F94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24C9BC-08CA-41A1-AE50-52ADAC465734}" type="datetimeFigureOut">
              <a:rPr lang="cs-CZ" smtClean="0"/>
              <a:pPr/>
              <a:t>20.2.2011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16572E-F1EF-4014-A52F-7DBEC9A3F94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24C9BC-08CA-41A1-AE50-52ADAC465734}" type="datetimeFigureOut">
              <a:rPr lang="cs-CZ" smtClean="0"/>
              <a:pPr/>
              <a:t>20.2.2011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16572E-F1EF-4014-A52F-7DBEC9A3F94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24C9BC-08CA-41A1-AE50-52ADAC465734}" type="datetimeFigureOut">
              <a:rPr lang="cs-CZ" smtClean="0"/>
              <a:pPr/>
              <a:t>20.2.2011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16572E-F1EF-4014-A52F-7DBEC9A3F94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24C9BC-08CA-41A1-AE50-52ADAC465734}" type="datetimeFigureOut">
              <a:rPr lang="cs-CZ" smtClean="0"/>
              <a:pPr/>
              <a:t>20.2.2011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16572E-F1EF-4014-A52F-7DBEC9A3F94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24C9BC-08CA-41A1-AE50-52ADAC465734}" type="datetimeFigureOut">
              <a:rPr lang="cs-CZ" smtClean="0"/>
              <a:pPr/>
              <a:t>20.2.2011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16572E-F1EF-4014-A52F-7DBEC9A3F94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24C9BC-08CA-41A1-AE50-52ADAC465734}" type="datetimeFigureOut">
              <a:rPr lang="cs-CZ" smtClean="0"/>
              <a:pPr/>
              <a:t>20.2.2011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16572E-F1EF-4014-A52F-7DBEC9A3F94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s odříznutým a zakulaceným jedním rohem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ravoúhlý trojúhelník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24C9BC-08CA-41A1-AE50-52ADAC465734}" type="datetimeFigureOut">
              <a:rPr lang="cs-CZ" smtClean="0"/>
              <a:pPr/>
              <a:t>20.2.2011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E916572E-F1EF-4014-A52F-7DBEC9A3F94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10" name="Volný tvar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Volný tvar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24C9BC-08CA-41A1-AE50-52ADAC465734}" type="datetimeFigureOut">
              <a:rPr lang="cs-CZ" smtClean="0"/>
              <a:pPr/>
              <a:t>20.2.2011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16572E-F1EF-4014-A52F-7DBEC9A3F94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24C9BC-08CA-41A1-AE50-52ADAC465734}" type="datetimeFigureOut">
              <a:rPr lang="cs-CZ" smtClean="0"/>
              <a:pPr/>
              <a:t>20.2.2011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16572E-F1EF-4014-A52F-7DBEC9A3F94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5F24C9BC-08CA-41A1-AE50-52ADAC465734}" type="datetimeFigureOut">
              <a:rPr lang="cs-CZ" smtClean="0"/>
              <a:pPr/>
              <a:t>20.2.2011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E916572E-F1EF-4014-A52F-7DBEC9A3F945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2" name="Skupina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Volný tvar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Volný tvar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2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3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5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6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8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 algn="ctr"/>
            <a:r>
              <a:rPr lang="cs-CZ" dirty="0" smtClean="0"/>
              <a:t>POHLAVNÍ SOUSTAVA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11560" y="3212976"/>
            <a:ext cx="7854696" cy="1752600"/>
          </a:xfrm>
        </p:spPr>
        <p:txBody>
          <a:bodyPr/>
          <a:lstStyle/>
          <a:p>
            <a:endParaRPr lang="cs-CZ" dirty="0" smtClean="0"/>
          </a:p>
          <a:p>
            <a:pPr algn="l"/>
            <a:r>
              <a:rPr lang="cs-CZ" b="1" dirty="0" smtClean="0"/>
              <a:t>FUNKCE = zajištění rozmnožování a uchování genetické informace </a:t>
            </a:r>
            <a:endParaRPr lang="cs-CZ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88640"/>
            <a:ext cx="8229600" cy="576064"/>
          </a:xfrm>
        </p:spPr>
        <p:txBody>
          <a:bodyPr>
            <a:normAutofit fontScale="90000"/>
          </a:bodyPr>
          <a:lstStyle/>
          <a:p>
            <a:pPr algn="ctr"/>
            <a:r>
              <a:rPr lang="cs-CZ" dirty="0" smtClean="0"/>
              <a:t>POHLAVNÍ SOUSTAVA</a:t>
            </a:r>
            <a:endParaRPr lang="cs-CZ" dirty="0"/>
          </a:p>
        </p:txBody>
      </p:sp>
      <p:graphicFrame>
        <p:nvGraphicFramePr>
          <p:cNvPr id="6" name="Zástupný symbol pro obsah 5"/>
          <p:cNvGraphicFramePr>
            <a:graphicFrameLocks noGrp="1"/>
          </p:cNvGraphicFramePr>
          <p:nvPr>
            <p:ph idx="1"/>
          </p:nvPr>
        </p:nvGraphicFramePr>
        <p:xfrm>
          <a:off x="457200" y="980728"/>
          <a:ext cx="8147248" cy="534387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88640"/>
            <a:ext cx="8229600" cy="720080"/>
          </a:xfrm>
        </p:spPr>
        <p:txBody>
          <a:bodyPr>
            <a:normAutofit fontScale="90000"/>
          </a:bodyPr>
          <a:lstStyle/>
          <a:p>
            <a:pPr algn="ctr"/>
            <a:r>
              <a:rPr lang="cs-CZ" sz="5400" dirty="0" smtClean="0"/>
              <a:t>POHLAVNÍ SOUSTAVA ŽENY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</p:nvPr>
        </p:nvGraphicFramePr>
        <p:xfrm>
          <a:off x="457200" y="908050"/>
          <a:ext cx="8229600" cy="541655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88640"/>
            <a:ext cx="8229600" cy="576064"/>
          </a:xfrm>
        </p:spPr>
        <p:txBody>
          <a:bodyPr>
            <a:noAutofit/>
          </a:bodyPr>
          <a:lstStyle/>
          <a:p>
            <a:pPr algn="ctr"/>
            <a:r>
              <a:rPr lang="cs-CZ" sz="4500" dirty="0" smtClean="0"/>
              <a:t>POHLAVNÍ SOUSTAVA ŽENY</a:t>
            </a:r>
            <a:endParaRPr lang="cs-CZ" sz="4500" dirty="0"/>
          </a:p>
        </p:txBody>
      </p:sp>
      <p:pic>
        <p:nvPicPr>
          <p:cNvPr id="1026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899592" y="1196752"/>
            <a:ext cx="7287768" cy="5029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88640"/>
            <a:ext cx="8229600" cy="576064"/>
          </a:xfrm>
        </p:spPr>
        <p:txBody>
          <a:bodyPr>
            <a:noAutofit/>
          </a:bodyPr>
          <a:lstStyle/>
          <a:p>
            <a:pPr algn="ctr"/>
            <a:r>
              <a:rPr lang="cs-CZ" sz="4500" dirty="0" smtClean="0"/>
              <a:t>POHLAVNÍ SOUSTAVA ŽENY</a:t>
            </a:r>
            <a:endParaRPr lang="cs-CZ" sz="4500" dirty="0"/>
          </a:p>
        </p:txBody>
      </p:sp>
      <p:pic>
        <p:nvPicPr>
          <p:cNvPr id="3074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79512" y="980728"/>
            <a:ext cx="8747320" cy="561662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88640"/>
            <a:ext cx="8229600" cy="1368152"/>
          </a:xfrm>
        </p:spPr>
        <p:txBody>
          <a:bodyPr>
            <a:normAutofit fontScale="90000"/>
          </a:bodyPr>
          <a:lstStyle/>
          <a:p>
            <a:pPr algn="ctr"/>
            <a:r>
              <a:rPr lang="cs-CZ" sz="5400" dirty="0" smtClean="0"/>
              <a:t>POHLAVNÍ SOUSTAVA ŽENY</a:t>
            </a:r>
            <a:br>
              <a:rPr lang="cs-CZ" sz="5400" dirty="0" smtClean="0"/>
            </a:br>
            <a:r>
              <a:rPr lang="cs-CZ" sz="5400" dirty="0" smtClean="0"/>
              <a:t>- vnitřní pohlavní orgány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57200" y="1700808"/>
            <a:ext cx="8229600" cy="4623792"/>
          </a:xfrm>
        </p:spPr>
        <p:txBody>
          <a:bodyPr>
            <a:normAutofit fontScale="92500" lnSpcReduction="10000"/>
          </a:bodyPr>
          <a:lstStyle/>
          <a:p>
            <a:r>
              <a:rPr lang="cs-CZ" b="1" dirty="0" smtClean="0">
                <a:latin typeface="+mj-lt"/>
              </a:rPr>
              <a:t>Vaječníky</a:t>
            </a:r>
            <a:r>
              <a:rPr lang="cs-CZ" dirty="0" smtClean="0">
                <a:latin typeface="+mj-lt"/>
              </a:rPr>
              <a:t> – párový orgán velikosti švestky</a:t>
            </a:r>
          </a:p>
          <a:p>
            <a:pPr marL="274320" lvl="5" indent="-274320">
              <a:buClr>
                <a:schemeClr val="accent3"/>
              </a:buClr>
              <a:buSzPct val="95000"/>
              <a:buNone/>
            </a:pPr>
            <a:r>
              <a:rPr lang="cs-CZ" sz="2600" dirty="0" smtClean="0">
                <a:latin typeface="+mj-lt"/>
              </a:rPr>
              <a:t>			- </a:t>
            </a:r>
            <a:r>
              <a:rPr lang="cs-CZ" sz="2600" dirty="0" smtClean="0"/>
              <a:t>produkují pohlavní buňky i hormony</a:t>
            </a:r>
          </a:p>
          <a:p>
            <a:pPr marL="274320" lvl="5" indent="-274320">
              <a:buClr>
                <a:schemeClr val="accent3"/>
              </a:buClr>
              <a:buSzPct val="95000"/>
              <a:buNone/>
            </a:pPr>
            <a:endParaRPr lang="cs-CZ" sz="2600" dirty="0" smtClean="0"/>
          </a:p>
          <a:p>
            <a:r>
              <a:rPr lang="cs-CZ" b="1" dirty="0" smtClean="0"/>
              <a:t>Vejcovody</a:t>
            </a:r>
            <a:r>
              <a:rPr lang="cs-CZ" dirty="0" smtClean="0"/>
              <a:t> - úzké trubičky</a:t>
            </a:r>
          </a:p>
          <a:p>
            <a:pPr>
              <a:buNone/>
            </a:pPr>
            <a:r>
              <a:rPr lang="cs-CZ" dirty="0" smtClean="0"/>
              <a:t>			- zde dochází k oplození vajíčka</a:t>
            </a:r>
          </a:p>
          <a:p>
            <a:pPr>
              <a:buNone/>
            </a:pPr>
            <a:r>
              <a:rPr lang="cs-CZ" dirty="0" smtClean="0"/>
              <a:t>			- vedou vajíčka do dělohy</a:t>
            </a:r>
          </a:p>
          <a:p>
            <a:pPr>
              <a:buNone/>
            </a:pPr>
            <a:endParaRPr lang="cs-CZ" dirty="0" smtClean="0"/>
          </a:p>
          <a:p>
            <a:r>
              <a:rPr lang="cs-CZ" b="1" dirty="0" smtClean="0">
                <a:latin typeface="+mj-lt"/>
              </a:rPr>
              <a:t>Děloha  </a:t>
            </a:r>
            <a:r>
              <a:rPr lang="cs-CZ" dirty="0" smtClean="0">
                <a:latin typeface="+mj-lt"/>
              </a:rPr>
              <a:t>- svalový orgán velikosti hrušky</a:t>
            </a:r>
          </a:p>
          <a:p>
            <a:pPr>
              <a:buNone/>
            </a:pPr>
            <a:r>
              <a:rPr lang="cs-CZ" dirty="0" smtClean="0">
                <a:latin typeface="+mj-lt"/>
              </a:rPr>
              <a:t>			- vystlána pravidelně se obnovující sliznicí</a:t>
            </a:r>
          </a:p>
          <a:p>
            <a:pPr>
              <a:buNone/>
            </a:pPr>
            <a:r>
              <a:rPr lang="cs-CZ" dirty="0" smtClean="0">
                <a:latin typeface="+mj-lt"/>
              </a:rPr>
              <a:t>			- dochází zde k vývoji plodu</a:t>
            </a:r>
          </a:p>
          <a:p>
            <a:pPr>
              <a:buNone/>
            </a:pPr>
            <a:r>
              <a:rPr lang="cs-CZ" dirty="0" smtClean="0">
                <a:latin typeface="+mj-lt"/>
              </a:rPr>
              <a:t>			- mezi pochvou a dělohou je = </a:t>
            </a:r>
            <a:r>
              <a:rPr lang="cs-CZ" b="1" dirty="0" smtClean="0">
                <a:latin typeface="+mj-lt"/>
              </a:rPr>
              <a:t>děložní čípek</a:t>
            </a:r>
          </a:p>
          <a:p>
            <a:pPr>
              <a:buNone/>
            </a:pPr>
            <a:endParaRPr lang="cs-CZ" b="1" dirty="0" smtClean="0">
              <a:latin typeface="+mj-lt"/>
            </a:endParaRPr>
          </a:p>
          <a:p>
            <a:endParaRPr lang="cs-CZ" dirty="0" smtClean="0">
              <a:latin typeface="+mj-lt"/>
            </a:endParaRPr>
          </a:p>
          <a:p>
            <a:endParaRPr lang="cs-CZ" dirty="0" smtClean="0">
              <a:latin typeface="+mj-lt"/>
            </a:endParaRPr>
          </a:p>
          <a:p>
            <a:pPr lvl="8">
              <a:buNone/>
            </a:pPr>
            <a:endParaRPr lang="cs-CZ" sz="2400" dirty="0" smtClean="0">
              <a:latin typeface="+mj-lt"/>
            </a:endParaRPr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88640"/>
            <a:ext cx="8229600" cy="1368152"/>
          </a:xfrm>
        </p:spPr>
        <p:txBody>
          <a:bodyPr>
            <a:normAutofit fontScale="90000"/>
          </a:bodyPr>
          <a:lstStyle/>
          <a:p>
            <a:pPr algn="ctr"/>
            <a:r>
              <a:rPr lang="cs-CZ" sz="5400" dirty="0" smtClean="0"/>
              <a:t>POHLAVNÍ SOUSTAVA ŽENY</a:t>
            </a:r>
            <a:br>
              <a:rPr lang="cs-CZ" sz="5400" dirty="0" smtClean="0"/>
            </a:br>
            <a:r>
              <a:rPr lang="cs-CZ" sz="5400" dirty="0" smtClean="0"/>
              <a:t>- vnější pohlavní orgány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57200" y="2060848"/>
            <a:ext cx="8229600" cy="4263752"/>
          </a:xfrm>
        </p:spPr>
        <p:txBody>
          <a:bodyPr>
            <a:normAutofit/>
          </a:bodyPr>
          <a:lstStyle/>
          <a:p>
            <a:r>
              <a:rPr lang="cs-CZ" b="1" dirty="0" smtClean="0">
                <a:latin typeface="+mj-lt"/>
              </a:rPr>
              <a:t>Pochva</a:t>
            </a:r>
            <a:r>
              <a:rPr lang="cs-CZ" dirty="0" smtClean="0">
                <a:latin typeface="+mj-lt"/>
              </a:rPr>
              <a:t> – trubice, která slouží k zasunutí penisu při pohlavním styku</a:t>
            </a:r>
          </a:p>
          <a:p>
            <a:pPr>
              <a:buNone/>
            </a:pPr>
            <a:endParaRPr lang="cs-CZ" dirty="0" smtClean="0">
              <a:latin typeface="+mj-lt"/>
            </a:endParaRPr>
          </a:p>
          <a:p>
            <a:r>
              <a:rPr lang="cs-CZ" b="1" dirty="0" smtClean="0">
                <a:latin typeface="+mj-lt"/>
              </a:rPr>
              <a:t>Stydké pysky </a:t>
            </a:r>
            <a:r>
              <a:rPr lang="cs-CZ" dirty="0" smtClean="0">
                <a:latin typeface="+mj-lt"/>
              </a:rPr>
              <a:t>– ochrana vnitřních pohlavních orgánů</a:t>
            </a:r>
          </a:p>
          <a:p>
            <a:pPr>
              <a:buNone/>
            </a:pPr>
            <a:endParaRPr lang="cs-CZ" dirty="0" smtClean="0">
              <a:latin typeface="+mj-lt"/>
            </a:endParaRPr>
          </a:p>
          <a:p>
            <a:r>
              <a:rPr lang="cs-CZ" b="1" dirty="0" smtClean="0">
                <a:latin typeface="+mj-lt"/>
              </a:rPr>
              <a:t>Klitoris</a:t>
            </a:r>
            <a:r>
              <a:rPr lang="cs-CZ" dirty="0" smtClean="0">
                <a:latin typeface="+mj-lt"/>
              </a:rPr>
              <a:t> = poštěváček – centrum pohlavního vzrušení</a:t>
            </a:r>
          </a:p>
          <a:p>
            <a:endParaRPr lang="cs-CZ" dirty="0" smtClean="0">
              <a:latin typeface="+mj-lt"/>
            </a:endParaRPr>
          </a:p>
          <a:p>
            <a:endParaRPr lang="cs-CZ" dirty="0" smtClean="0">
              <a:latin typeface="+mj-lt"/>
            </a:endParaRPr>
          </a:p>
          <a:p>
            <a:pPr lvl="8">
              <a:buNone/>
            </a:pPr>
            <a:endParaRPr lang="cs-CZ" sz="2400" dirty="0" smtClean="0">
              <a:latin typeface="+mj-lt"/>
            </a:endParaRPr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88640"/>
            <a:ext cx="8229600" cy="576064"/>
          </a:xfrm>
        </p:spPr>
        <p:txBody>
          <a:bodyPr>
            <a:noAutofit/>
          </a:bodyPr>
          <a:lstStyle/>
          <a:p>
            <a:pPr algn="ctr"/>
            <a:r>
              <a:rPr lang="cs-CZ" sz="4000" dirty="0" smtClean="0"/>
              <a:t>MENSTRUAČNÍ CYKLUS</a:t>
            </a:r>
            <a:endParaRPr lang="cs-CZ" sz="4000" dirty="0"/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457200" y="908720"/>
            <a:ext cx="8229600" cy="5415880"/>
          </a:xfrm>
        </p:spPr>
        <p:txBody>
          <a:bodyPr/>
          <a:lstStyle/>
          <a:p>
            <a:r>
              <a:rPr lang="cs-CZ" dirty="0" smtClean="0"/>
              <a:t>Řízen hormonálně</a:t>
            </a:r>
          </a:p>
          <a:p>
            <a:pPr>
              <a:buNone/>
            </a:pPr>
            <a:endParaRPr lang="cs-CZ" dirty="0" smtClean="0"/>
          </a:p>
          <a:p>
            <a:r>
              <a:rPr lang="cs-CZ" dirty="0" smtClean="0"/>
              <a:t>Délka – 28 dní</a:t>
            </a:r>
          </a:p>
          <a:p>
            <a:pPr>
              <a:buNone/>
            </a:pPr>
            <a:endParaRPr lang="cs-CZ" dirty="0" smtClean="0"/>
          </a:p>
          <a:p>
            <a:pPr lvl="0"/>
            <a:r>
              <a:rPr lang="cs-CZ" dirty="0" smtClean="0"/>
              <a:t>Fáze = ˃</a:t>
            </a:r>
          </a:p>
          <a:p>
            <a:pPr lvl="0">
              <a:buFont typeface="Wingdings" pitchFamily="2" charset="2"/>
              <a:buChar char="Ø"/>
            </a:pPr>
            <a:r>
              <a:rPr lang="cs-CZ" b="1" dirty="0" smtClean="0"/>
              <a:t>Proliferační –</a:t>
            </a:r>
            <a:r>
              <a:rPr lang="cs-CZ" dirty="0" smtClean="0"/>
              <a:t> roste nová vrstva sliznice</a:t>
            </a:r>
          </a:p>
          <a:p>
            <a:pPr lvl="0">
              <a:buFont typeface="Wingdings" pitchFamily="2" charset="2"/>
              <a:buChar char="Ø"/>
            </a:pPr>
            <a:r>
              <a:rPr lang="cs-CZ" b="1" dirty="0" smtClean="0"/>
              <a:t>Ovulace</a:t>
            </a:r>
            <a:r>
              <a:rPr lang="cs-CZ" dirty="0" smtClean="0"/>
              <a:t> – uvolnění dozrálého vajíčka</a:t>
            </a:r>
          </a:p>
          <a:p>
            <a:pPr lvl="0">
              <a:buFont typeface="Wingdings" pitchFamily="2" charset="2"/>
              <a:buChar char="Ø"/>
            </a:pPr>
            <a:r>
              <a:rPr lang="cs-CZ" b="1" dirty="0" smtClean="0"/>
              <a:t>Sekreční</a:t>
            </a:r>
            <a:r>
              <a:rPr lang="cs-CZ" dirty="0" smtClean="0"/>
              <a:t> – sliznice zajišťuje výživu při uhnízdění oplozeného vajíčka</a:t>
            </a:r>
          </a:p>
          <a:p>
            <a:pPr lvl="0">
              <a:buFont typeface="Wingdings" pitchFamily="2" charset="2"/>
              <a:buChar char="Ø"/>
            </a:pPr>
            <a:r>
              <a:rPr lang="cs-CZ" b="1" dirty="0" smtClean="0"/>
              <a:t>Menstruace</a:t>
            </a:r>
            <a:r>
              <a:rPr lang="cs-CZ" dirty="0" smtClean="0"/>
              <a:t> – při neoplození vajíčka se odloučí vrstva děložní sliznice z těla ven</a:t>
            </a:r>
          </a:p>
          <a:p>
            <a:endParaRPr lang="cs-CZ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88640"/>
            <a:ext cx="8229600" cy="576064"/>
          </a:xfrm>
        </p:spPr>
        <p:txBody>
          <a:bodyPr>
            <a:noAutofit/>
          </a:bodyPr>
          <a:lstStyle/>
          <a:p>
            <a:pPr algn="ctr"/>
            <a:r>
              <a:rPr lang="cs-CZ" sz="4000" dirty="0" smtClean="0"/>
              <a:t>Zdroje:</a:t>
            </a:r>
            <a:endParaRPr lang="cs-CZ" sz="4000" dirty="0"/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457200" y="836712"/>
            <a:ext cx="8229600" cy="5487888"/>
          </a:xfrm>
        </p:spPr>
        <p:txBody>
          <a:bodyPr>
            <a:normAutofit fontScale="85000" lnSpcReduction="20000"/>
          </a:bodyPr>
          <a:lstStyle/>
          <a:p>
            <a:r>
              <a:rPr lang="cs-CZ" dirty="0" smtClean="0"/>
              <a:t>PAEDDR. ČERNÍK, Vladimír; PROF. RNDR. BIČÍK, CSC., Vítězslav; RNDR. MARTINEC, CSC., Zdeněk. </a:t>
            </a:r>
            <a:r>
              <a:rPr lang="cs-CZ" i="1" dirty="0" smtClean="0"/>
              <a:t>Přírodopis 3 : Biologie člověka se základy etologie a genetiky</a:t>
            </a:r>
            <a:r>
              <a:rPr lang="cs-CZ" dirty="0" smtClean="0"/>
              <a:t>. 1. Praha : SPN - pedagogické nakladatelství, 1998. 80 s. ISBN 80-85937-97-2</a:t>
            </a:r>
            <a:r>
              <a:rPr lang="cs-CZ" dirty="0" smtClean="0"/>
              <a:t>.</a:t>
            </a:r>
            <a:endParaRPr lang="cs-CZ" smtClean="0"/>
          </a:p>
          <a:p>
            <a:pPr>
              <a:buNone/>
            </a:pPr>
            <a:endParaRPr lang="cs-CZ" dirty="0" smtClean="0"/>
          </a:p>
          <a:p>
            <a:r>
              <a:rPr lang="cs-CZ" dirty="0" smtClean="0"/>
              <a:t>MGR. VANEČKOVÁ, Ivana; RNDR. SKÝBOVÁ, Jana; MGR. MARKVARTOVÁ, </a:t>
            </a:r>
            <a:r>
              <a:rPr lang="cs-CZ" dirty="0" err="1" smtClean="0"/>
              <a:t>Drahuše</a:t>
            </a:r>
            <a:r>
              <a:rPr lang="cs-CZ" dirty="0" smtClean="0"/>
              <a:t>; MGR. HEJDA Tomáš. </a:t>
            </a:r>
            <a:r>
              <a:rPr lang="cs-CZ" i="1" dirty="0" smtClean="0"/>
              <a:t>Přírodopis 8 : učebnice pro základní školy a víceletá gymnázia</a:t>
            </a:r>
            <a:r>
              <a:rPr lang="cs-CZ" dirty="0" smtClean="0"/>
              <a:t>. 1. Plzeň : Nakladatelství </a:t>
            </a:r>
            <a:r>
              <a:rPr lang="cs-CZ" dirty="0" err="1" smtClean="0"/>
              <a:t>Fraus</a:t>
            </a:r>
            <a:r>
              <a:rPr lang="cs-CZ" dirty="0" smtClean="0"/>
              <a:t>, 2006. 128 s. ISBN 80-7238-428-7.</a:t>
            </a:r>
          </a:p>
          <a:p>
            <a:endParaRPr lang="cs-CZ" dirty="0" smtClean="0"/>
          </a:p>
          <a:p>
            <a:pPr>
              <a:buNone/>
            </a:pPr>
            <a:endParaRPr lang="cs-CZ" dirty="0" smtClean="0"/>
          </a:p>
          <a:p>
            <a:r>
              <a:rPr lang="cs-CZ" dirty="0" smtClean="0"/>
              <a:t>MGR. VALTER, Vít; PAEDR. TRONEČEK, Jiří. </a:t>
            </a:r>
            <a:r>
              <a:rPr lang="cs-CZ" i="1" dirty="0" smtClean="0"/>
              <a:t>Anatomický a fyziologický atlas pro vyučování anatomie a fyziologie v základní škole</a:t>
            </a:r>
            <a:r>
              <a:rPr lang="cs-CZ" dirty="0" smtClean="0"/>
              <a:t>. </a:t>
            </a:r>
            <a:r>
              <a:rPr lang="cs-CZ" dirty="0" err="1" smtClean="0"/>
              <a:t>Chvalčov</a:t>
            </a:r>
            <a:r>
              <a:rPr lang="cs-CZ" dirty="0" smtClean="0"/>
              <a:t> : DTP A Z CHALČOV, [199?]. 80.</a:t>
            </a:r>
          </a:p>
          <a:p>
            <a:pPr>
              <a:buNone/>
            </a:pPr>
            <a:endParaRPr lang="cs-CZ" dirty="0" smtClean="0"/>
          </a:p>
          <a:p>
            <a:r>
              <a:rPr lang="cs-CZ" dirty="0" smtClean="0"/>
              <a:t>DOC. RNDR. MACHOVÁ, CSC., Jitka. </a:t>
            </a:r>
            <a:r>
              <a:rPr lang="cs-CZ" i="1" dirty="0" smtClean="0"/>
              <a:t>Biologie člověka pro učitele</a:t>
            </a:r>
            <a:r>
              <a:rPr lang="cs-CZ" dirty="0" smtClean="0"/>
              <a:t>. Praha : Univerzita Karlova v Praze, 2008. 269 s. ISBN 978-80-7184-867-7.</a:t>
            </a:r>
          </a:p>
          <a:p>
            <a:endParaRPr lang="cs-CZ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Lití písma">
      <a:dk1>
        <a:sysClr val="windowText" lastClr="000000"/>
      </a:dk1>
      <a:lt1>
        <a:sysClr val="window" lastClr="FFFFFF"/>
      </a:lt1>
      <a:dk2>
        <a:srgbClr val="676A55"/>
      </a:dk2>
      <a:lt2>
        <a:srgbClr val="EAEBDE"/>
      </a:lt2>
      <a:accent1>
        <a:srgbClr val="72A376"/>
      </a:accent1>
      <a:accent2>
        <a:srgbClr val="B0CCB0"/>
      </a:accent2>
      <a:accent3>
        <a:srgbClr val="A8CDD7"/>
      </a:accent3>
      <a:accent4>
        <a:srgbClr val="C0BEAF"/>
      </a:accent4>
      <a:accent5>
        <a:srgbClr val="CEC597"/>
      </a:accent5>
      <a:accent6>
        <a:srgbClr val="E8B7B7"/>
      </a:accent6>
      <a:hlink>
        <a:srgbClr val="DB5353"/>
      </a:hlink>
      <a:folHlink>
        <a:srgbClr val="903638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  <a:scene3d>
            <a:camera prst="orthographicFront" fov="0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Override1.xml><?xml version="1.0" encoding="utf-8"?>
<a:themeOverride xmlns:a="http://schemas.openxmlformats.org/drawingml/2006/main">
  <a:clrScheme name="Lití písma">
    <a:dk1>
      <a:sysClr val="windowText" lastClr="000000"/>
    </a:dk1>
    <a:lt1>
      <a:sysClr val="window" lastClr="FFFFFF"/>
    </a:lt1>
    <a:dk2>
      <a:srgbClr val="676A55"/>
    </a:dk2>
    <a:lt2>
      <a:srgbClr val="EAEBDE"/>
    </a:lt2>
    <a:accent1>
      <a:srgbClr val="72A376"/>
    </a:accent1>
    <a:accent2>
      <a:srgbClr val="B0CCB0"/>
    </a:accent2>
    <a:accent3>
      <a:srgbClr val="A8CDD7"/>
    </a:accent3>
    <a:accent4>
      <a:srgbClr val="C0BEAF"/>
    </a:accent4>
    <a:accent5>
      <a:srgbClr val="CEC597"/>
    </a:accent5>
    <a:accent6>
      <a:srgbClr val="E8B7B7"/>
    </a:accent6>
    <a:hlink>
      <a:srgbClr val="DB5353"/>
    </a:hlink>
    <a:folHlink>
      <a:srgbClr val="903638"/>
    </a:folHlink>
  </a:clrScheme>
</a:themeOverride>
</file>

<file path=ppt/theme/themeOverride2.xml><?xml version="1.0" encoding="utf-8"?>
<a:themeOverride xmlns:a="http://schemas.openxmlformats.org/drawingml/2006/main">
  <a:clrScheme name="Lití písma">
    <a:dk1>
      <a:sysClr val="windowText" lastClr="000000"/>
    </a:dk1>
    <a:lt1>
      <a:sysClr val="window" lastClr="FFFFFF"/>
    </a:lt1>
    <a:dk2>
      <a:srgbClr val="676A55"/>
    </a:dk2>
    <a:lt2>
      <a:srgbClr val="EAEBDE"/>
    </a:lt2>
    <a:accent1>
      <a:srgbClr val="72A376"/>
    </a:accent1>
    <a:accent2>
      <a:srgbClr val="B0CCB0"/>
    </a:accent2>
    <a:accent3>
      <a:srgbClr val="A8CDD7"/>
    </a:accent3>
    <a:accent4>
      <a:srgbClr val="C0BEAF"/>
    </a:accent4>
    <a:accent5>
      <a:srgbClr val="CEC597"/>
    </a:accent5>
    <a:accent6>
      <a:srgbClr val="E8B7B7"/>
    </a:accent6>
    <a:hlink>
      <a:srgbClr val="DB5353"/>
    </a:hlink>
    <a:folHlink>
      <a:srgbClr val="903638"/>
    </a:folHlink>
  </a:clrScheme>
</a:themeOverride>
</file>

<file path=ppt/theme/themeOverride3.xml><?xml version="1.0" encoding="utf-8"?>
<a:themeOverride xmlns:a="http://schemas.openxmlformats.org/drawingml/2006/main">
  <a:clrScheme name="Lití písma">
    <a:dk1>
      <a:sysClr val="windowText" lastClr="000000"/>
    </a:dk1>
    <a:lt1>
      <a:sysClr val="window" lastClr="FFFFFF"/>
    </a:lt1>
    <a:dk2>
      <a:srgbClr val="676A55"/>
    </a:dk2>
    <a:lt2>
      <a:srgbClr val="EAEBDE"/>
    </a:lt2>
    <a:accent1>
      <a:srgbClr val="72A376"/>
    </a:accent1>
    <a:accent2>
      <a:srgbClr val="B0CCB0"/>
    </a:accent2>
    <a:accent3>
      <a:srgbClr val="A8CDD7"/>
    </a:accent3>
    <a:accent4>
      <a:srgbClr val="C0BEAF"/>
    </a:accent4>
    <a:accent5>
      <a:srgbClr val="CEC597"/>
    </a:accent5>
    <a:accent6>
      <a:srgbClr val="E8B7B7"/>
    </a:accent6>
    <a:hlink>
      <a:srgbClr val="DB5353"/>
    </a:hlink>
    <a:folHlink>
      <a:srgbClr val="903638"/>
    </a:folHlink>
  </a:clrScheme>
</a:themeOverride>
</file>

<file path=ppt/theme/themeOverride4.xml><?xml version="1.0" encoding="utf-8"?>
<a:themeOverride xmlns:a="http://schemas.openxmlformats.org/drawingml/2006/main">
  <a:clrScheme name="Lití písma">
    <a:dk1>
      <a:sysClr val="windowText" lastClr="000000"/>
    </a:dk1>
    <a:lt1>
      <a:sysClr val="window" lastClr="FFFFFF"/>
    </a:lt1>
    <a:dk2>
      <a:srgbClr val="676A55"/>
    </a:dk2>
    <a:lt2>
      <a:srgbClr val="EAEBDE"/>
    </a:lt2>
    <a:accent1>
      <a:srgbClr val="72A376"/>
    </a:accent1>
    <a:accent2>
      <a:srgbClr val="B0CCB0"/>
    </a:accent2>
    <a:accent3>
      <a:srgbClr val="A8CDD7"/>
    </a:accent3>
    <a:accent4>
      <a:srgbClr val="C0BEAF"/>
    </a:accent4>
    <a:accent5>
      <a:srgbClr val="CEC597"/>
    </a:accent5>
    <a:accent6>
      <a:srgbClr val="E8B7B7"/>
    </a:accent6>
    <a:hlink>
      <a:srgbClr val="DB5353"/>
    </a:hlink>
    <a:folHlink>
      <a:srgbClr val="903638"/>
    </a:folHlink>
  </a:clrScheme>
</a:themeOverride>
</file>

<file path=ppt/theme/themeOverride5.xml><?xml version="1.0" encoding="utf-8"?>
<a:themeOverride xmlns:a="http://schemas.openxmlformats.org/drawingml/2006/main">
  <a:clrScheme name="Lití písma">
    <a:dk1>
      <a:sysClr val="windowText" lastClr="000000"/>
    </a:dk1>
    <a:lt1>
      <a:sysClr val="window" lastClr="FFFFFF"/>
    </a:lt1>
    <a:dk2>
      <a:srgbClr val="676A55"/>
    </a:dk2>
    <a:lt2>
      <a:srgbClr val="EAEBDE"/>
    </a:lt2>
    <a:accent1>
      <a:srgbClr val="72A376"/>
    </a:accent1>
    <a:accent2>
      <a:srgbClr val="B0CCB0"/>
    </a:accent2>
    <a:accent3>
      <a:srgbClr val="A8CDD7"/>
    </a:accent3>
    <a:accent4>
      <a:srgbClr val="C0BEAF"/>
    </a:accent4>
    <a:accent5>
      <a:srgbClr val="CEC597"/>
    </a:accent5>
    <a:accent6>
      <a:srgbClr val="E8B7B7"/>
    </a:accent6>
    <a:hlink>
      <a:srgbClr val="DB5353"/>
    </a:hlink>
    <a:folHlink>
      <a:srgbClr val="903638"/>
    </a:folHlink>
  </a:clrScheme>
</a:themeOverride>
</file>

<file path=ppt/theme/themeOverride6.xml><?xml version="1.0" encoding="utf-8"?>
<a:themeOverride xmlns:a="http://schemas.openxmlformats.org/drawingml/2006/main">
  <a:clrScheme name="Lití písma">
    <a:dk1>
      <a:sysClr val="windowText" lastClr="000000"/>
    </a:dk1>
    <a:lt1>
      <a:sysClr val="window" lastClr="FFFFFF"/>
    </a:lt1>
    <a:dk2>
      <a:srgbClr val="676A55"/>
    </a:dk2>
    <a:lt2>
      <a:srgbClr val="EAEBDE"/>
    </a:lt2>
    <a:accent1>
      <a:srgbClr val="72A376"/>
    </a:accent1>
    <a:accent2>
      <a:srgbClr val="B0CCB0"/>
    </a:accent2>
    <a:accent3>
      <a:srgbClr val="A8CDD7"/>
    </a:accent3>
    <a:accent4>
      <a:srgbClr val="C0BEAF"/>
    </a:accent4>
    <a:accent5>
      <a:srgbClr val="CEC597"/>
    </a:accent5>
    <a:accent6>
      <a:srgbClr val="E8B7B7"/>
    </a:accent6>
    <a:hlink>
      <a:srgbClr val="DB5353"/>
    </a:hlink>
    <a:folHlink>
      <a:srgbClr val="903638"/>
    </a:folHlink>
  </a:clrScheme>
</a:themeOverride>
</file>

<file path=ppt/theme/themeOverride7.xml><?xml version="1.0" encoding="utf-8"?>
<a:themeOverride xmlns:a="http://schemas.openxmlformats.org/drawingml/2006/main">
  <a:clrScheme name="Lití písma">
    <a:dk1>
      <a:sysClr val="windowText" lastClr="000000"/>
    </a:dk1>
    <a:lt1>
      <a:sysClr val="window" lastClr="FFFFFF"/>
    </a:lt1>
    <a:dk2>
      <a:srgbClr val="676A55"/>
    </a:dk2>
    <a:lt2>
      <a:srgbClr val="EAEBDE"/>
    </a:lt2>
    <a:accent1>
      <a:srgbClr val="72A376"/>
    </a:accent1>
    <a:accent2>
      <a:srgbClr val="B0CCB0"/>
    </a:accent2>
    <a:accent3>
      <a:srgbClr val="A8CDD7"/>
    </a:accent3>
    <a:accent4>
      <a:srgbClr val="C0BEAF"/>
    </a:accent4>
    <a:accent5>
      <a:srgbClr val="CEC597"/>
    </a:accent5>
    <a:accent6>
      <a:srgbClr val="E8B7B7"/>
    </a:accent6>
    <a:hlink>
      <a:srgbClr val="DB5353"/>
    </a:hlink>
    <a:folHlink>
      <a:srgbClr val="903638"/>
    </a:folHlink>
  </a:clrScheme>
</a:themeOverride>
</file>

<file path=ppt/theme/themeOverride8.xml><?xml version="1.0" encoding="utf-8"?>
<a:themeOverride xmlns:a="http://schemas.openxmlformats.org/drawingml/2006/main">
  <a:clrScheme name="Lití písma">
    <a:dk1>
      <a:sysClr val="windowText" lastClr="000000"/>
    </a:dk1>
    <a:lt1>
      <a:sysClr val="window" lastClr="FFFFFF"/>
    </a:lt1>
    <a:dk2>
      <a:srgbClr val="676A55"/>
    </a:dk2>
    <a:lt2>
      <a:srgbClr val="EAEBDE"/>
    </a:lt2>
    <a:accent1>
      <a:srgbClr val="72A376"/>
    </a:accent1>
    <a:accent2>
      <a:srgbClr val="B0CCB0"/>
    </a:accent2>
    <a:accent3>
      <a:srgbClr val="A8CDD7"/>
    </a:accent3>
    <a:accent4>
      <a:srgbClr val="C0BEAF"/>
    </a:accent4>
    <a:accent5>
      <a:srgbClr val="CEC597"/>
    </a:accent5>
    <a:accent6>
      <a:srgbClr val="E8B7B7"/>
    </a:accent6>
    <a:hlink>
      <a:srgbClr val="DB5353"/>
    </a:hlink>
    <a:folHlink>
      <a:srgbClr val="903638"/>
    </a:folHlink>
  </a:clrScheme>
</a:themeOverrid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90</TotalTime>
  <Words>169</Words>
  <Application>Microsoft Office PowerPoint</Application>
  <PresentationFormat>Předvádění na obrazovce (4:3)</PresentationFormat>
  <Paragraphs>62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Tok</vt:lpstr>
      <vt:lpstr>POHLAVNÍ SOUSTAVA</vt:lpstr>
      <vt:lpstr>POHLAVNÍ SOUSTAVA</vt:lpstr>
      <vt:lpstr>POHLAVNÍ SOUSTAVA ŽENY</vt:lpstr>
      <vt:lpstr>POHLAVNÍ SOUSTAVA ŽENY</vt:lpstr>
      <vt:lpstr>POHLAVNÍ SOUSTAVA ŽENY</vt:lpstr>
      <vt:lpstr>POHLAVNÍ SOUSTAVA ŽENY - vnitřní pohlavní orgány</vt:lpstr>
      <vt:lpstr>POHLAVNÍ SOUSTAVA ŽENY - vnější pohlavní orgány</vt:lpstr>
      <vt:lpstr>MENSTRUAČNÍ CYKLUS</vt:lpstr>
      <vt:lpstr>Zdroje: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POHLAVNÍ SOUSTAVA</dc:title>
  <dc:creator>lucie.fuskova</dc:creator>
  <cp:lastModifiedBy>lucie.fuskova</cp:lastModifiedBy>
  <cp:revision>15</cp:revision>
  <dcterms:created xsi:type="dcterms:W3CDTF">2011-02-13T10:22:50Z</dcterms:created>
  <dcterms:modified xsi:type="dcterms:W3CDTF">2011-02-20T16:08:32Z</dcterms:modified>
</cp:coreProperties>
</file>