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theme/themeOverride5.xml" ContentType="application/vnd.openxmlformats-officedocument.themeOverride+xml"/>
  <Override PartName="/ppt/diagrams/quickStyle2.xml" ContentType="application/vnd.openxmlformats-officedocument.drawingml.diagramStyl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diagrams/quickStyle1.xml" ContentType="application/vnd.openxmlformats-officedocument.drawingml.diagramStyl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082457-9DEC-491A-8291-7945789BBBB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D047-664E-4659-A0AD-381CA7E3D472}">
      <dgm:prSet phldrT="[Text]"/>
      <dgm:spPr/>
      <dgm:t>
        <a:bodyPr/>
        <a:lstStyle/>
        <a:p>
          <a:r>
            <a:rPr lang="cs-CZ" dirty="0" smtClean="0"/>
            <a:t>NITRODĚLOŽNÍ VÝVOJ</a:t>
          </a:r>
          <a:endParaRPr lang="cs-CZ" dirty="0"/>
        </a:p>
      </dgm:t>
    </dgm:pt>
    <dgm:pt modelId="{065D2E9B-4835-4D10-8465-E93F1A3EC666}" type="parTrans" cxnId="{2CD7401D-5F78-40EE-96E3-5310C48D2DA5}">
      <dgm:prSet/>
      <dgm:spPr/>
      <dgm:t>
        <a:bodyPr/>
        <a:lstStyle/>
        <a:p>
          <a:endParaRPr lang="cs-CZ"/>
        </a:p>
      </dgm:t>
    </dgm:pt>
    <dgm:pt modelId="{C950F4FD-DE74-48AF-87E9-FA64CBE08D0B}" type="sibTrans" cxnId="{2CD7401D-5F78-40EE-96E3-5310C48D2DA5}">
      <dgm:prSet/>
      <dgm:spPr/>
      <dgm:t>
        <a:bodyPr/>
        <a:lstStyle/>
        <a:p>
          <a:endParaRPr lang="cs-CZ"/>
        </a:p>
      </dgm:t>
    </dgm:pt>
    <dgm:pt modelId="{688B23AF-B85D-40CB-BED2-38B72452B91E}">
      <dgm:prSet phldrT="[Text]"/>
      <dgm:spPr/>
      <dgm:t>
        <a:bodyPr/>
        <a:lstStyle/>
        <a:p>
          <a:r>
            <a:rPr lang="cs-CZ" dirty="0" smtClean="0"/>
            <a:t>ZÁRODEČNÁ ČÁST = EMRYONÁLNÍ</a:t>
          </a:r>
          <a:endParaRPr lang="cs-CZ" dirty="0"/>
        </a:p>
      </dgm:t>
    </dgm:pt>
    <dgm:pt modelId="{E8276B79-04F1-4248-8BE1-DBE93C1A8810}" type="parTrans" cxnId="{569EE90C-58DC-43BB-B3B9-E807F68A87F1}">
      <dgm:prSet/>
      <dgm:spPr/>
      <dgm:t>
        <a:bodyPr/>
        <a:lstStyle/>
        <a:p>
          <a:endParaRPr lang="cs-CZ"/>
        </a:p>
      </dgm:t>
    </dgm:pt>
    <dgm:pt modelId="{31B0EB64-661A-46F7-950C-8384EB9B9146}" type="sibTrans" cxnId="{569EE90C-58DC-43BB-B3B9-E807F68A87F1}">
      <dgm:prSet/>
      <dgm:spPr/>
      <dgm:t>
        <a:bodyPr/>
        <a:lstStyle/>
        <a:p>
          <a:endParaRPr lang="cs-CZ"/>
        </a:p>
      </dgm:t>
    </dgm:pt>
    <dgm:pt modelId="{7EC4B894-DA18-423B-95A1-20A4A7421F4F}">
      <dgm:prSet phldrT="[Text]"/>
      <dgm:spPr/>
      <dgm:t>
        <a:bodyPr/>
        <a:lstStyle/>
        <a:p>
          <a:r>
            <a:rPr lang="cs-CZ" dirty="0" smtClean="0"/>
            <a:t>PLODOVÁ ČÁST = FETÁLNÍ</a:t>
          </a:r>
          <a:endParaRPr lang="cs-CZ" dirty="0"/>
        </a:p>
      </dgm:t>
    </dgm:pt>
    <dgm:pt modelId="{DE5B1E4A-8CB0-4DD2-BF45-3BBCDBF9E73A}" type="parTrans" cxnId="{47DC702A-6B87-4C8D-9591-971CF65A50AF}">
      <dgm:prSet/>
      <dgm:spPr/>
      <dgm:t>
        <a:bodyPr/>
        <a:lstStyle/>
        <a:p>
          <a:endParaRPr lang="cs-CZ"/>
        </a:p>
      </dgm:t>
    </dgm:pt>
    <dgm:pt modelId="{5036743B-A1A8-4C33-9AED-813BFBAB91C2}" type="sibTrans" cxnId="{47DC702A-6B87-4C8D-9591-971CF65A50AF}">
      <dgm:prSet/>
      <dgm:spPr/>
      <dgm:t>
        <a:bodyPr/>
        <a:lstStyle/>
        <a:p>
          <a:endParaRPr lang="cs-CZ"/>
        </a:p>
      </dgm:t>
    </dgm:pt>
    <dgm:pt modelId="{B8ACC713-D445-4A7F-9DA3-D6B52563C18F}" type="pres">
      <dgm:prSet presAssocID="{48082457-9DEC-491A-8291-7945789BBBB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684729-7F99-4E6A-ABE8-D6DE9E991F71}" type="pres">
      <dgm:prSet presAssocID="{EF45D047-664E-4659-A0AD-381CA7E3D472}" presName="root1" presStyleCnt="0"/>
      <dgm:spPr/>
    </dgm:pt>
    <dgm:pt modelId="{E7759B43-D768-490E-BB2E-835EF47B9ECD}" type="pres">
      <dgm:prSet presAssocID="{EF45D047-664E-4659-A0AD-381CA7E3D47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1BA16C-B74B-4CF4-B24E-BB8C8BA6B1F7}" type="pres">
      <dgm:prSet presAssocID="{EF45D047-664E-4659-A0AD-381CA7E3D472}" presName="level2hierChild" presStyleCnt="0"/>
      <dgm:spPr/>
    </dgm:pt>
    <dgm:pt modelId="{671DC421-7C2C-4367-8323-E01CA2A21F5A}" type="pres">
      <dgm:prSet presAssocID="{E8276B79-04F1-4248-8BE1-DBE93C1A8810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08710EF0-E3A7-41FA-A9EA-C45096C30D6A}" type="pres">
      <dgm:prSet presAssocID="{E8276B79-04F1-4248-8BE1-DBE93C1A8810}" presName="connTx" presStyleLbl="parChTrans1D2" presStyleIdx="0" presStyleCnt="2"/>
      <dgm:spPr/>
      <dgm:t>
        <a:bodyPr/>
        <a:lstStyle/>
        <a:p>
          <a:endParaRPr lang="cs-CZ"/>
        </a:p>
      </dgm:t>
    </dgm:pt>
    <dgm:pt modelId="{DBEC7C01-FF38-4EE6-847D-AA7822F3A21B}" type="pres">
      <dgm:prSet presAssocID="{688B23AF-B85D-40CB-BED2-38B72452B91E}" presName="root2" presStyleCnt="0"/>
      <dgm:spPr/>
    </dgm:pt>
    <dgm:pt modelId="{1F453FBC-FD20-4583-BCA5-889D3BB81A19}" type="pres">
      <dgm:prSet presAssocID="{688B23AF-B85D-40CB-BED2-38B72452B91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81FE19-0056-4CB4-BF02-35861616C05E}" type="pres">
      <dgm:prSet presAssocID="{688B23AF-B85D-40CB-BED2-38B72452B91E}" presName="level3hierChild" presStyleCnt="0"/>
      <dgm:spPr/>
    </dgm:pt>
    <dgm:pt modelId="{87819721-02F5-4A04-BEBE-83DE6795F352}" type="pres">
      <dgm:prSet presAssocID="{DE5B1E4A-8CB0-4DD2-BF45-3BBCDBF9E73A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0AD5D582-0D65-429D-BB60-9D69B1873D87}" type="pres">
      <dgm:prSet presAssocID="{DE5B1E4A-8CB0-4DD2-BF45-3BBCDBF9E73A}" presName="connTx" presStyleLbl="parChTrans1D2" presStyleIdx="1" presStyleCnt="2"/>
      <dgm:spPr/>
      <dgm:t>
        <a:bodyPr/>
        <a:lstStyle/>
        <a:p>
          <a:endParaRPr lang="cs-CZ"/>
        </a:p>
      </dgm:t>
    </dgm:pt>
    <dgm:pt modelId="{9D3FAC0B-CFC1-49DD-8750-4965043BD5E3}" type="pres">
      <dgm:prSet presAssocID="{7EC4B894-DA18-423B-95A1-20A4A7421F4F}" presName="root2" presStyleCnt="0"/>
      <dgm:spPr/>
    </dgm:pt>
    <dgm:pt modelId="{2247E220-E643-46BD-A8C2-222B632624BC}" type="pres">
      <dgm:prSet presAssocID="{7EC4B894-DA18-423B-95A1-20A4A7421F4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781FCE-3BA8-4BC8-BBEA-95BE3ECC7FD9}" type="pres">
      <dgm:prSet presAssocID="{7EC4B894-DA18-423B-95A1-20A4A7421F4F}" presName="level3hierChild" presStyleCnt="0"/>
      <dgm:spPr/>
    </dgm:pt>
  </dgm:ptLst>
  <dgm:cxnLst>
    <dgm:cxn modelId="{0EBE3912-E865-401A-9585-AC9E7246F928}" type="presOf" srcId="{48082457-9DEC-491A-8291-7945789BBBB0}" destId="{B8ACC713-D445-4A7F-9DA3-D6B52563C18F}" srcOrd="0" destOrd="0" presId="urn:microsoft.com/office/officeart/2005/8/layout/hierarchy2"/>
    <dgm:cxn modelId="{5363DA4F-24E2-4E23-B5ED-54C7BCCF8D89}" type="presOf" srcId="{DE5B1E4A-8CB0-4DD2-BF45-3BBCDBF9E73A}" destId="{0AD5D582-0D65-429D-BB60-9D69B1873D87}" srcOrd="1" destOrd="0" presId="urn:microsoft.com/office/officeart/2005/8/layout/hierarchy2"/>
    <dgm:cxn modelId="{6A20A1A6-E54F-4BA4-9A5B-E7CA29DB75A0}" type="presOf" srcId="{7EC4B894-DA18-423B-95A1-20A4A7421F4F}" destId="{2247E220-E643-46BD-A8C2-222B632624BC}" srcOrd="0" destOrd="0" presId="urn:microsoft.com/office/officeart/2005/8/layout/hierarchy2"/>
    <dgm:cxn modelId="{3A73061E-7D37-45F4-AED4-FD53F633846A}" type="presOf" srcId="{E8276B79-04F1-4248-8BE1-DBE93C1A8810}" destId="{671DC421-7C2C-4367-8323-E01CA2A21F5A}" srcOrd="0" destOrd="0" presId="urn:microsoft.com/office/officeart/2005/8/layout/hierarchy2"/>
    <dgm:cxn modelId="{DDED53BF-3332-4A58-93D1-D987EEFFD002}" type="presOf" srcId="{688B23AF-B85D-40CB-BED2-38B72452B91E}" destId="{1F453FBC-FD20-4583-BCA5-889D3BB81A19}" srcOrd="0" destOrd="0" presId="urn:microsoft.com/office/officeart/2005/8/layout/hierarchy2"/>
    <dgm:cxn modelId="{2CD7401D-5F78-40EE-96E3-5310C48D2DA5}" srcId="{48082457-9DEC-491A-8291-7945789BBBB0}" destId="{EF45D047-664E-4659-A0AD-381CA7E3D472}" srcOrd="0" destOrd="0" parTransId="{065D2E9B-4835-4D10-8465-E93F1A3EC666}" sibTransId="{C950F4FD-DE74-48AF-87E9-FA64CBE08D0B}"/>
    <dgm:cxn modelId="{382A1A73-641F-4997-A67D-8D5471CB540C}" type="presOf" srcId="{DE5B1E4A-8CB0-4DD2-BF45-3BBCDBF9E73A}" destId="{87819721-02F5-4A04-BEBE-83DE6795F352}" srcOrd="0" destOrd="0" presId="urn:microsoft.com/office/officeart/2005/8/layout/hierarchy2"/>
    <dgm:cxn modelId="{569EE90C-58DC-43BB-B3B9-E807F68A87F1}" srcId="{EF45D047-664E-4659-A0AD-381CA7E3D472}" destId="{688B23AF-B85D-40CB-BED2-38B72452B91E}" srcOrd="0" destOrd="0" parTransId="{E8276B79-04F1-4248-8BE1-DBE93C1A8810}" sibTransId="{31B0EB64-661A-46F7-950C-8384EB9B9146}"/>
    <dgm:cxn modelId="{1A16D278-D72D-4656-BBB0-F746FE524509}" type="presOf" srcId="{EF45D047-664E-4659-A0AD-381CA7E3D472}" destId="{E7759B43-D768-490E-BB2E-835EF47B9ECD}" srcOrd="0" destOrd="0" presId="urn:microsoft.com/office/officeart/2005/8/layout/hierarchy2"/>
    <dgm:cxn modelId="{A8F15A97-2A42-4DDA-BC89-D52FE32C899D}" type="presOf" srcId="{E8276B79-04F1-4248-8BE1-DBE93C1A8810}" destId="{08710EF0-E3A7-41FA-A9EA-C45096C30D6A}" srcOrd="1" destOrd="0" presId="urn:microsoft.com/office/officeart/2005/8/layout/hierarchy2"/>
    <dgm:cxn modelId="{47DC702A-6B87-4C8D-9591-971CF65A50AF}" srcId="{EF45D047-664E-4659-A0AD-381CA7E3D472}" destId="{7EC4B894-DA18-423B-95A1-20A4A7421F4F}" srcOrd="1" destOrd="0" parTransId="{DE5B1E4A-8CB0-4DD2-BF45-3BBCDBF9E73A}" sibTransId="{5036743B-A1A8-4C33-9AED-813BFBAB91C2}"/>
    <dgm:cxn modelId="{AF3ADBB8-B907-4663-A29D-919BDA4B8DC2}" type="presParOf" srcId="{B8ACC713-D445-4A7F-9DA3-D6B52563C18F}" destId="{23684729-7F99-4E6A-ABE8-D6DE9E991F71}" srcOrd="0" destOrd="0" presId="urn:microsoft.com/office/officeart/2005/8/layout/hierarchy2"/>
    <dgm:cxn modelId="{FBC39E9B-9E16-4E49-B479-47A63B58CB69}" type="presParOf" srcId="{23684729-7F99-4E6A-ABE8-D6DE9E991F71}" destId="{E7759B43-D768-490E-BB2E-835EF47B9ECD}" srcOrd="0" destOrd="0" presId="urn:microsoft.com/office/officeart/2005/8/layout/hierarchy2"/>
    <dgm:cxn modelId="{C26AFB13-5BDB-47F0-81DF-EF74B383D13A}" type="presParOf" srcId="{23684729-7F99-4E6A-ABE8-D6DE9E991F71}" destId="{D11BA16C-B74B-4CF4-B24E-BB8C8BA6B1F7}" srcOrd="1" destOrd="0" presId="urn:microsoft.com/office/officeart/2005/8/layout/hierarchy2"/>
    <dgm:cxn modelId="{B5FBFC9A-CB82-4CA6-A357-DB7997EFB540}" type="presParOf" srcId="{D11BA16C-B74B-4CF4-B24E-BB8C8BA6B1F7}" destId="{671DC421-7C2C-4367-8323-E01CA2A21F5A}" srcOrd="0" destOrd="0" presId="urn:microsoft.com/office/officeart/2005/8/layout/hierarchy2"/>
    <dgm:cxn modelId="{0A2A6746-3BD3-4549-BA1B-3F3414D64A76}" type="presParOf" srcId="{671DC421-7C2C-4367-8323-E01CA2A21F5A}" destId="{08710EF0-E3A7-41FA-A9EA-C45096C30D6A}" srcOrd="0" destOrd="0" presId="urn:microsoft.com/office/officeart/2005/8/layout/hierarchy2"/>
    <dgm:cxn modelId="{6E8D5FDB-D6A6-438F-9CFC-85F01EE9A44E}" type="presParOf" srcId="{D11BA16C-B74B-4CF4-B24E-BB8C8BA6B1F7}" destId="{DBEC7C01-FF38-4EE6-847D-AA7822F3A21B}" srcOrd="1" destOrd="0" presId="urn:microsoft.com/office/officeart/2005/8/layout/hierarchy2"/>
    <dgm:cxn modelId="{450CC37A-F5F8-44A2-BD12-C7F9B9474913}" type="presParOf" srcId="{DBEC7C01-FF38-4EE6-847D-AA7822F3A21B}" destId="{1F453FBC-FD20-4583-BCA5-889D3BB81A19}" srcOrd="0" destOrd="0" presId="urn:microsoft.com/office/officeart/2005/8/layout/hierarchy2"/>
    <dgm:cxn modelId="{F66DD434-ED1B-430C-B55D-42A78B857DFB}" type="presParOf" srcId="{DBEC7C01-FF38-4EE6-847D-AA7822F3A21B}" destId="{1981FE19-0056-4CB4-BF02-35861616C05E}" srcOrd="1" destOrd="0" presId="urn:microsoft.com/office/officeart/2005/8/layout/hierarchy2"/>
    <dgm:cxn modelId="{72A4BDD6-CFE1-42FA-8400-F79A6AF422EA}" type="presParOf" srcId="{D11BA16C-B74B-4CF4-B24E-BB8C8BA6B1F7}" destId="{87819721-02F5-4A04-BEBE-83DE6795F352}" srcOrd="2" destOrd="0" presId="urn:microsoft.com/office/officeart/2005/8/layout/hierarchy2"/>
    <dgm:cxn modelId="{548B8655-084F-4B73-B25E-B2E263214F4A}" type="presParOf" srcId="{87819721-02F5-4A04-BEBE-83DE6795F352}" destId="{0AD5D582-0D65-429D-BB60-9D69B1873D87}" srcOrd="0" destOrd="0" presId="urn:microsoft.com/office/officeart/2005/8/layout/hierarchy2"/>
    <dgm:cxn modelId="{F95C1DCC-B6A6-47DB-8148-3C4B987514B7}" type="presParOf" srcId="{D11BA16C-B74B-4CF4-B24E-BB8C8BA6B1F7}" destId="{9D3FAC0B-CFC1-49DD-8750-4965043BD5E3}" srcOrd="3" destOrd="0" presId="urn:microsoft.com/office/officeart/2005/8/layout/hierarchy2"/>
    <dgm:cxn modelId="{22C81E0B-D4A2-4575-8E8F-C8513587DA1A}" type="presParOf" srcId="{9D3FAC0B-CFC1-49DD-8750-4965043BD5E3}" destId="{2247E220-E643-46BD-A8C2-222B632624BC}" srcOrd="0" destOrd="0" presId="urn:microsoft.com/office/officeart/2005/8/layout/hierarchy2"/>
    <dgm:cxn modelId="{14B35361-08A0-429F-9446-5F8450C7D239}" type="presParOf" srcId="{9D3FAC0B-CFC1-49DD-8750-4965043BD5E3}" destId="{A9781FCE-3BA8-4BC8-BBEA-95BE3ECC7FD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D27F23-BFF3-4692-A5D2-5D9C8413B39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6B1D4-13A0-4233-82FF-B1535E35C043}">
      <dgm:prSet phldrT="[Text]" custT="1"/>
      <dgm:spPr/>
      <dgm:t>
        <a:bodyPr/>
        <a:lstStyle/>
        <a:p>
          <a:r>
            <a:rPr lang="cs-CZ" sz="1800" dirty="0" smtClean="0"/>
            <a:t>NEDONOŠENÉ DÍTĚ</a:t>
          </a:r>
          <a:endParaRPr lang="cs-CZ" sz="1800" dirty="0"/>
        </a:p>
      </dgm:t>
    </dgm:pt>
    <dgm:pt modelId="{EEF4C492-F114-4141-8662-507D264CB350}" type="parTrans" cxnId="{99122F1B-D0D6-45D2-A778-07D2B8E5A6FF}">
      <dgm:prSet/>
      <dgm:spPr/>
      <dgm:t>
        <a:bodyPr/>
        <a:lstStyle/>
        <a:p>
          <a:endParaRPr lang="cs-CZ"/>
        </a:p>
      </dgm:t>
    </dgm:pt>
    <dgm:pt modelId="{AE205B31-4E5A-48E1-BC19-67A913D731D1}" type="sibTrans" cxnId="{99122F1B-D0D6-45D2-A778-07D2B8E5A6FF}">
      <dgm:prSet/>
      <dgm:spPr/>
      <dgm:t>
        <a:bodyPr/>
        <a:lstStyle/>
        <a:p>
          <a:endParaRPr lang="cs-CZ"/>
        </a:p>
      </dgm:t>
    </dgm:pt>
    <dgm:pt modelId="{9A994214-01B0-460A-AD15-7823DC2F32BC}">
      <dgm:prSet phldrT="[Text]" custT="1"/>
      <dgm:spPr/>
      <dgm:t>
        <a:bodyPr/>
        <a:lstStyle/>
        <a:p>
          <a:r>
            <a:rPr lang="cs-CZ" sz="1800" dirty="0" smtClean="0"/>
            <a:t>STŘEDNĚ</a:t>
          </a:r>
          <a:endParaRPr lang="cs-CZ" sz="1800" dirty="0"/>
        </a:p>
      </dgm:t>
    </dgm:pt>
    <dgm:pt modelId="{D4902B52-24AD-41D8-8F4A-F3F7DF642EC4}" type="parTrans" cxnId="{A574E26A-AAF0-4EF7-B2A6-01D4B1A977F1}">
      <dgm:prSet/>
      <dgm:spPr/>
      <dgm:t>
        <a:bodyPr/>
        <a:lstStyle/>
        <a:p>
          <a:endParaRPr lang="cs-CZ"/>
        </a:p>
      </dgm:t>
    </dgm:pt>
    <dgm:pt modelId="{BCBB1696-68B4-45F4-972D-83E8A31E03BD}" type="sibTrans" cxnId="{A574E26A-AAF0-4EF7-B2A6-01D4B1A977F1}">
      <dgm:prSet/>
      <dgm:spPr/>
      <dgm:t>
        <a:bodyPr/>
        <a:lstStyle/>
        <a:p>
          <a:endParaRPr lang="cs-CZ"/>
        </a:p>
      </dgm:t>
    </dgm:pt>
    <dgm:pt modelId="{C6F415F7-E3AA-4D2F-9C85-43242D383C84}">
      <dgm:prSet phldrT="[Text]" custT="1"/>
      <dgm:spPr/>
      <dgm:t>
        <a:bodyPr/>
        <a:lstStyle/>
        <a:p>
          <a:r>
            <a:rPr lang="cs-CZ" sz="1800" dirty="0" smtClean="0"/>
            <a:t>TEŽCE</a:t>
          </a:r>
          <a:endParaRPr lang="cs-CZ" sz="1800" dirty="0"/>
        </a:p>
      </dgm:t>
    </dgm:pt>
    <dgm:pt modelId="{3A5D6766-710B-4FD0-A4B5-055653E61A28}" type="parTrans" cxnId="{08F1ED32-F076-4839-9039-273E427748CB}">
      <dgm:prSet/>
      <dgm:spPr/>
      <dgm:t>
        <a:bodyPr/>
        <a:lstStyle/>
        <a:p>
          <a:endParaRPr lang="cs-CZ"/>
        </a:p>
      </dgm:t>
    </dgm:pt>
    <dgm:pt modelId="{93B00AA5-1642-48BB-8EF1-598B44C352C3}" type="sibTrans" cxnId="{08F1ED32-F076-4839-9039-273E427748CB}">
      <dgm:prSet/>
      <dgm:spPr/>
      <dgm:t>
        <a:bodyPr/>
        <a:lstStyle/>
        <a:p>
          <a:endParaRPr lang="cs-CZ"/>
        </a:p>
      </dgm:t>
    </dgm:pt>
    <dgm:pt modelId="{4B949225-7F37-4563-864B-24D5EE6FEE06}">
      <dgm:prSet phldrT="[Text]" custT="1"/>
      <dgm:spPr/>
      <dgm:t>
        <a:bodyPr/>
        <a:lstStyle/>
        <a:p>
          <a:r>
            <a:rPr lang="cs-CZ" sz="1800" dirty="0" smtClean="0"/>
            <a:t>LEHCE </a:t>
          </a:r>
          <a:endParaRPr lang="cs-CZ" sz="1800" dirty="0"/>
        </a:p>
      </dgm:t>
    </dgm:pt>
    <dgm:pt modelId="{39FC9450-8507-4878-8008-BCC92DF616B3}" type="parTrans" cxnId="{4E5DEE7A-F48D-4A91-9FAF-E9ABFF6EDAF8}">
      <dgm:prSet/>
      <dgm:spPr/>
      <dgm:t>
        <a:bodyPr/>
        <a:lstStyle/>
        <a:p>
          <a:endParaRPr lang="cs-CZ"/>
        </a:p>
      </dgm:t>
    </dgm:pt>
    <dgm:pt modelId="{63059F25-01B4-42EF-8BF3-1CB7DD48F616}" type="sibTrans" cxnId="{4E5DEE7A-F48D-4A91-9FAF-E9ABFF6EDAF8}">
      <dgm:prSet/>
      <dgm:spPr/>
      <dgm:t>
        <a:bodyPr/>
        <a:lstStyle/>
        <a:p>
          <a:endParaRPr lang="cs-CZ"/>
        </a:p>
      </dgm:t>
    </dgm:pt>
    <dgm:pt modelId="{E892F3CF-B8CD-47F0-A3ED-F49FC50A069C}" type="pres">
      <dgm:prSet presAssocID="{FDD27F23-BFF3-4692-A5D2-5D9C8413B39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AD7AA0-1FA9-4EEA-8534-C5F1D6588E8B}" type="pres">
      <dgm:prSet presAssocID="{1806B1D4-13A0-4233-82FF-B1535E35C043}" presName="root1" presStyleCnt="0"/>
      <dgm:spPr/>
    </dgm:pt>
    <dgm:pt modelId="{45B2E986-15E5-4EC0-A098-3559CA754868}" type="pres">
      <dgm:prSet presAssocID="{1806B1D4-13A0-4233-82FF-B1535E35C043}" presName="LevelOneTextNode" presStyleLbl="node0" presStyleIdx="0" presStyleCnt="1" custScaleY="478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B68506-B89A-483B-8A54-1D300D069FE1}" type="pres">
      <dgm:prSet presAssocID="{1806B1D4-13A0-4233-82FF-B1535E35C043}" presName="level2hierChild" presStyleCnt="0"/>
      <dgm:spPr/>
    </dgm:pt>
    <dgm:pt modelId="{AE7036D7-A51A-4BF7-A97D-FC17F5C2F630}" type="pres">
      <dgm:prSet presAssocID="{39FC9450-8507-4878-8008-BCC92DF616B3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D8D3B0F9-FAD3-498C-8BC8-AA6576797929}" type="pres">
      <dgm:prSet presAssocID="{39FC9450-8507-4878-8008-BCC92DF616B3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C4A19D6-A2B5-4BAD-B161-4E73D419D73F}" type="pres">
      <dgm:prSet presAssocID="{4B949225-7F37-4563-864B-24D5EE6FEE06}" presName="root2" presStyleCnt="0"/>
      <dgm:spPr/>
    </dgm:pt>
    <dgm:pt modelId="{20752BE5-F0E0-4859-BA4A-CAE87CF42B41}" type="pres">
      <dgm:prSet presAssocID="{4B949225-7F37-4563-864B-24D5EE6FEE06}" presName="LevelTwoTextNode" presStyleLbl="node2" presStyleIdx="0" presStyleCnt="3" custScaleY="478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899ED5-2735-4CB8-B8CF-037391F06B5C}" type="pres">
      <dgm:prSet presAssocID="{4B949225-7F37-4563-864B-24D5EE6FEE06}" presName="level3hierChild" presStyleCnt="0"/>
      <dgm:spPr/>
    </dgm:pt>
    <dgm:pt modelId="{E741B5E2-4EB3-4C84-B901-7EF064B23053}" type="pres">
      <dgm:prSet presAssocID="{D4902B52-24AD-41D8-8F4A-F3F7DF642EC4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056E9F4-17AB-4AF8-92A8-63D787D3D2D8}" type="pres">
      <dgm:prSet presAssocID="{D4902B52-24AD-41D8-8F4A-F3F7DF642EC4}" presName="connTx" presStyleLbl="parChTrans1D2" presStyleIdx="1" presStyleCnt="3"/>
      <dgm:spPr/>
      <dgm:t>
        <a:bodyPr/>
        <a:lstStyle/>
        <a:p>
          <a:endParaRPr lang="cs-CZ"/>
        </a:p>
      </dgm:t>
    </dgm:pt>
    <dgm:pt modelId="{48717240-17D1-4E8E-9CF1-DA05FA5B8C8C}" type="pres">
      <dgm:prSet presAssocID="{9A994214-01B0-460A-AD15-7823DC2F32BC}" presName="root2" presStyleCnt="0"/>
      <dgm:spPr/>
    </dgm:pt>
    <dgm:pt modelId="{FC6BC402-41C7-4F87-81B3-6C16E3DE37DE}" type="pres">
      <dgm:prSet presAssocID="{9A994214-01B0-460A-AD15-7823DC2F32BC}" presName="LevelTwoTextNode" presStyleLbl="node2" presStyleIdx="1" presStyleCnt="3" custScaleY="478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7760D2-76FD-4824-A9BF-3770A7C6BAB2}" type="pres">
      <dgm:prSet presAssocID="{9A994214-01B0-460A-AD15-7823DC2F32BC}" presName="level3hierChild" presStyleCnt="0"/>
      <dgm:spPr/>
    </dgm:pt>
    <dgm:pt modelId="{F8323DD6-9B2F-4D6A-BF58-B109D6E09508}" type="pres">
      <dgm:prSet presAssocID="{3A5D6766-710B-4FD0-A4B5-055653E61A28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C2AD9981-B77A-4B53-9DFD-60B542595382}" type="pres">
      <dgm:prSet presAssocID="{3A5D6766-710B-4FD0-A4B5-055653E61A28}" presName="connTx" presStyleLbl="parChTrans1D2" presStyleIdx="2" presStyleCnt="3"/>
      <dgm:spPr/>
      <dgm:t>
        <a:bodyPr/>
        <a:lstStyle/>
        <a:p>
          <a:endParaRPr lang="cs-CZ"/>
        </a:p>
      </dgm:t>
    </dgm:pt>
    <dgm:pt modelId="{70030255-F95E-4181-AE7A-427AABBFD985}" type="pres">
      <dgm:prSet presAssocID="{C6F415F7-E3AA-4D2F-9C85-43242D383C84}" presName="root2" presStyleCnt="0"/>
      <dgm:spPr/>
    </dgm:pt>
    <dgm:pt modelId="{C7FA5831-ACF8-457D-B29B-E8AD8C9A85F3}" type="pres">
      <dgm:prSet presAssocID="{C6F415F7-E3AA-4D2F-9C85-43242D383C84}" presName="LevelTwoTextNode" presStyleLbl="node2" presStyleIdx="2" presStyleCnt="3" custScaleY="478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E8C822-AC76-41F2-A819-0160656C85D0}" type="pres">
      <dgm:prSet presAssocID="{C6F415F7-E3AA-4D2F-9C85-43242D383C84}" presName="level3hierChild" presStyleCnt="0"/>
      <dgm:spPr/>
    </dgm:pt>
  </dgm:ptLst>
  <dgm:cxnLst>
    <dgm:cxn modelId="{A574E26A-AAF0-4EF7-B2A6-01D4B1A977F1}" srcId="{1806B1D4-13A0-4233-82FF-B1535E35C043}" destId="{9A994214-01B0-460A-AD15-7823DC2F32BC}" srcOrd="1" destOrd="0" parTransId="{D4902B52-24AD-41D8-8F4A-F3F7DF642EC4}" sibTransId="{BCBB1696-68B4-45F4-972D-83E8A31E03BD}"/>
    <dgm:cxn modelId="{FBB33381-D0BF-49C1-99C9-4146310E3AE0}" type="presOf" srcId="{D4902B52-24AD-41D8-8F4A-F3F7DF642EC4}" destId="{E741B5E2-4EB3-4C84-B901-7EF064B23053}" srcOrd="0" destOrd="0" presId="urn:microsoft.com/office/officeart/2005/8/layout/hierarchy2"/>
    <dgm:cxn modelId="{29BE6E4F-DD39-4582-8FCF-9332C67CBA9F}" type="presOf" srcId="{D4902B52-24AD-41D8-8F4A-F3F7DF642EC4}" destId="{1056E9F4-17AB-4AF8-92A8-63D787D3D2D8}" srcOrd="1" destOrd="0" presId="urn:microsoft.com/office/officeart/2005/8/layout/hierarchy2"/>
    <dgm:cxn modelId="{D4D92344-59E6-4F86-B715-C53D9EAABAE2}" type="presOf" srcId="{C6F415F7-E3AA-4D2F-9C85-43242D383C84}" destId="{C7FA5831-ACF8-457D-B29B-E8AD8C9A85F3}" srcOrd="0" destOrd="0" presId="urn:microsoft.com/office/officeart/2005/8/layout/hierarchy2"/>
    <dgm:cxn modelId="{4C0DF9D2-1143-4FDE-8675-7735581AA5D6}" type="presOf" srcId="{39FC9450-8507-4878-8008-BCC92DF616B3}" destId="{AE7036D7-A51A-4BF7-A97D-FC17F5C2F630}" srcOrd="0" destOrd="0" presId="urn:microsoft.com/office/officeart/2005/8/layout/hierarchy2"/>
    <dgm:cxn modelId="{9479258A-5C47-4624-9784-FC82A52D5ECE}" type="presOf" srcId="{FDD27F23-BFF3-4692-A5D2-5D9C8413B39B}" destId="{E892F3CF-B8CD-47F0-A3ED-F49FC50A069C}" srcOrd="0" destOrd="0" presId="urn:microsoft.com/office/officeart/2005/8/layout/hierarchy2"/>
    <dgm:cxn modelId="{4E5DEE7A-F48D-4A91-9FAF-E9ABFF6EDAF8}" srcId="{1806B1D4-13A0-4233-82FF-B1535E35C043}" destId="{4B949225-7F37-4563-864B-24D5EE6FEE06}" srcOrd="0" destOrd="0" parTransId="{39FC9450-8507-4878-8008-BCC92DF616B3}" sibTransId="{63059F25-01B4-42EF-8BF3-1CB7DD48F616}"/>
    <dgm:cxn modelId="{A82F7F0E-3C55-410C-954F-BE901A0C4E2D}" type="presOf" srcId="{4B949225-7F37-4563-864B-24D5EE6FEE06}" destId="{20752BE5-F0E0-4859-BA4A-CAE87CF42B41}" srcOrd="0" destOrd="0" presId="urn:microsoft.com/office/officeart/2005/8/layout/hierarchy2"/>
    <dgm:cxn modelId="{0A49A5B5-D6E7-4BE1-A0C0-21DD423C637C}" type="presOf" srcId="{3A5D6766-710B-4FD0-A4B5-055653E61A28}" destId="{C2AD9981-B77A-4B53-9DFD-60B542595382}" srcOrd="1" destOrd="0" presId="urn:microsoft.com/office/officeart/2005/8/layout/hierarchy2"/>
    <dgm:cxn modelId="{27E1DBAF-6F0C-473D-B801-CC2F0FA8D223}" type="presOf" srcId="{1806B1D4-13A0-4233-82FF-B1535E35C043}" destId="{45B2E986-15E5-4EC0-A098-3559CA754868}" srcOrd="0" destOrd="0" presId="urn:microsoft.com/office/officeart/2005/8/layout/hierarchy2"/>
    <dgm:cxn modelId="{7D1ABF78-1BBD-44B0-B853-6AC779DD80A5}" type="presOf" srcId="{39FC9450-8507-4878-8008-BCC92DF616B3}" destId="{D8D3B0F9-FAD3-498C-8BC8-AA6576797929}" srcOrd="1" destOrd="0" presId="urn:microsoft.com/office/officeart/2005/8/layout/hierarchy2"/>
    <dgm:cxn modelId="{3F65AC74-3F04-4B12-8074-C1B1D69BD93C}" type="presOf" srcId="{3A5D6766-710B-4FD0-A4B5-055653E61A28}" destId="{F8323DD6-9B2F-4D6A-BF58-B109D6E09508}" srcOrd="0" destOrd="0" presId="urn:microsoft.com/office/officeart/2005/8/layout/hierarchy2"/>
    <dgm:cxn modelId="{99122F1B-D0D6-45D2-A778-07D2B8E5A6FF}" srcId="{FDD27F23-BFF3-4692-A5D2-5D9C8413B39B}" destId="{1806B1D4-13A0-4233-82FF-B1535E35C043}" srcOrd="0" destOrd="0" parTransId="{EEF4C492-F114-4141-8662-507D264CB350}" sibTransId="{AE205B31-4E5A-48E1-BC19-67A913D731D1}"/>
    <dgm:cxn modelId="{08F1ED32-F076-4839-9039-273E427748CB}" srcId="{1806B1D4-13A0-4233-82FF-B1535E35C043}" destId="{C6F415F7-E3AA-4D2F-9C85-43242D383C84}" srcOrd="2" destOrd="0" parTransId="{3A5D6766-710B-4FD0-A4B5-055653E61A28}" sibTransId="{93B00AA5-1642-48BB-8EF1-598B44C352C3}"/>
    <dgm:cxn modelId="{F9EF18F7-AAF4-4451-971F-2C73E30606B9}" type="presOf" srcId="{9A994214-01B0-460A-AD15-7823DC2F32BC}" destId="{FC6BC402-41C7-4F87-81B3-6C16E3DE37DE}" srcOrd="0" destOrd="0" presId="urn:microsoft.com/office/officeart/2005/8/layout/hierarchy2"/>
    <dgm:cxn modelId="{E78EB074-22C3-4890-8045-9CA113EF3924}" type="presParOf" srcId="{E892F3CF-B8CD-47F0-A3ED-F49FC50A069C}" destId="{36AD7AA0-1FA9-4EEA-8534-C5F1D6588E8B}" srcOrd="0" destOrd="0" presId="urn:microsoft.com/office/officeart/2005/8/layout/hierarchy2"/>
    <dgm:cxn modelId="{177BB00F-A120-44CA-BC73-2FD5E33C42B3}" type="presParOf" srcId="{36AD7AA0-1FA9-4EEA-8534-C5F1D6588E8B}" destId="{45B2E986-15E5-4EC0-A098-3559CA754868}" srcOrd="0" destOrd="0" presId="urn:microsoft.com/office/officeart/2005/8/layout/hierarchy2"/>
    <dgm:cxn modelId="{40775702-FFF9-4A3F-9417-12A67E76F436}" type="presParOf" srcId="{36AD7AA0-1FA9-4EEA-8534-C5F1D6588E8B}" destId="{B9B68506-B89A-483B-8A54-1D300D069FE1}" srcOrd="1" destOrd="0" presId="urn:microsoft.com/office/officeart/2005/8/layout/hierarchy2"/>
    <dgm:cxn modelId="{3581466A-DEF8-4093-A54A-6EFC136F787B}" type="presParOf" srcId="{B9B68506-B89A-483B-8A54-1D300D069FE1}" destId="{AE7036D7-A51A-4BF7-A97D-FC17F5C2F630}" srcOrd="0" destOrd="0" presId="urn:microsoft.com/office/officeart/2005/8/layout/hierarchy2"/>
    <dgm:cxn modelId="{08415257-917E-4FA9-9F5D-D8DC82640467}" type="presParOf" srcId="{AE7036D7-A51A-4BF7-A97D-FC17F5C2F630}" destId="{D8D3B0F9-FAD3-498C-8BC8-AA6576797929}" srcOrd="0" destOrd="0" presId="urn:microsoft.com/office/officeart/2005/8/layout/hierarchy2"/>
    <dgm:cxn modelId="{33845637-7956-4592-953B-B9ED10B0B8A8}" type="presParOf" srcId="{B9B68506-B89A-483B-8A54-1D300D069FE1}" destId="{6C4A19D6-A2B5-4BAD-B161-4E73D419D73F}" srcOrd="1" destOrd="0" presId="urn:microsoft.com/office/officeart/2005/8/layout/hierarchy2"/>
    <dgm:cxn modelId="{33600D6E-B50A-4DD7-8294-DF08F78D3844}" type="presParOf" srcId="{6C4A19D6-A2B5-4BAD-B161-4E73D419D73F}" destId="{20752BE5-F0E0-4859-BA4A-CAE87CF42B41}" srcOrd="0" destOrd="0" presId="urn:microsoft.com/office/officeart/2005/8/layout/hierarchy2"/>
    <dgm:cxn modelId="{6BC2D8BF-6CF9-49BB-BAEC-D2439CAC58E3}" type="presParOf" srcId="{6C4A19D6-A2B5-4BAD-B161-4E73D419D73F}" destId="{30899ED5-2735-4CB8-B8CF-037391F06B5C}" srcOrd="1" destOrd="0" presId="urn:microsoft.com/office/officeart/2005/8/layout/hierarchy2"/>
    <dgm:cxn modelId="{2F22E962-CC80-4A6B-A696-D7645DCEB92F}" type="presParOf" srcId="{B9B68506-B89A-483B-8A54-1D300D069FE1}" destId="{E741B5E2-4EB3-4C84-B901-7EF064B23053}" srcOrd="2" destOrd="0" presId="urn:microsoft.com/office/officeart/2005/8/layout/hierarchy2"/>
    <dgm:cxn modelId="{55B8F49B-C9F5-4E6F-AA6C-8219FEE533BB}" type="presParOf" srcId="{E741B5E2-4EB3-4C84-B901-7EF064B23053}" destId="{1056E9F4-17AB-4AF8-92A8-63D787D3D2D8}" srcOrd="0" destOrd="0" presId="urn:microsoft.com/office/officeart/2005/8/layout/hierarchy2"/>
    <dgm:cxn modelId="{FAE8F173-7D15-4BF0-B867-8EDC54D2EE17}" type="presParOf" srcId="{B9B68506-B89A-483B-8A54-1D300D069FE1}" destId="{48717240-17D1-4E8E-9CF1-DA05FA5B8C8C}" srcOrd="3" destOrd="0" presId="urn:microsoft.com/office/officeart/2005/8/layout/hierarchy2"/>
    <dgm:cxn modelId="{B1787379-3D35-42B2-BA7D-B55E11396397}" type="presParOf" srcId="{48717240-17D1-4E8E-9CF1-DA05FA5B8C8C}" destId="{FC6BC402-41C7-4F87-81B3-6C16E3DE37DE}" srcOrd="0" destOrd="0" presId="urn:microsoft.com/office/officeart/2005/8/layout/hierarchy2"/>
    <dgm:cxn modelId="{FEB2FCAF-E415-485D-8350-CE92295A6E13}" type="presParOf" srcId="{48717240-17D1-4E8E-9CF1-DA05FA5B8C8C}" destId="{1F7760D2-76FD-4824-A9BF-3770A7C6BAB2}" srcOrd="1" destOrd="0" presId="urn:microsoft.com/office/officeart/2005/8/layout/hierarchy2"/>
    <dgm:cxn modelId="{C7F3FA8D-1948-441E-9781-593DC8A79D11}" type="presParOf" srcId="{B9B68506-B89A-483B-8A54-1D300D069FE1}" destId="{F8323DD6-9B2F-4D6A-BF58-B109D6E09508}" srcOrd="4" destOrd="0" presId="urn:microsoft.com/office/officeart/2005/8/layout/hierarchy2"/>
    <dgm:cxn modelId="{8DDFE68A-475A-45BB-AD83-E5D60B6E1E9D}" type="presParOf" srcId="{F8323DD6-9B2F-4D6A-BF58-B109D6E09508}" destId="{C2AD9981-B77A-4B53-9DFD-60B542595382}" srcOrd="0" destOrd="0" presId="urn:microsoft.com/office/officeart/2005/8/layout/hierarchy2"/>
    <dgm:cxn modelId="{BC4ECAA6-3538-473E-8168-594AF638F716}" type="presParOf" srcId="{B9B68506-B89A-483B-8A54-1D300D069FE1}" destId="{70030255-F95E-4181-AE7A-427AABBFD985}" srcOrd="5" destOrd="0" presId="urn:microsoft.com/office/officeart/2005/8/layout/hierarchy2"/>
    <dgm:cxn modelId="{71DF630E-AC00-4421-BB3B-13AFC7E9A08E}" type="presParOf" srcId="{70030255-F95E-4181-AE7A-427AABBFD985}" destId="{C7FA5831-ACF8-457D-B29B-E8AD8C9A85F3}" srcOrd="0" destOrd="0" presId="urn:microsoft.com/office/officeart/2005/8/layout/hierarchy2"/>
    <dgm:cxn modelId="{0B585F5C-D5C1-46C9-B310-C1163FBFD319}" type="presParOf" srcId="{70030255-F95E-4181-AE7A-427AABBFD985}" destId="{9FE8C822-AC76-41F2-A819-0160656C85D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7759B43-D768-490E-BB2E-835EF47B9ECD}">
      <dsp:nvSpPr>
        <dsp:cNvPr id="0" name=""/>
        <dsp:cNvSpPr/>
      </dsp:nvSpPr>
      <dsp:spPr>
        <a:xfrm>
          <a:off x="0" y="1397000"/>
          <a:ext cx="2539999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NITRODĚLOŽNÍ VÝVOJ</a:t>
          </a:r>
          <a:endParaRPr lang="cs-CZ" sz="2500" kern="1200" dirty="0"/>
        </a:p>
      </dsp:txBody>
      <dsp:txXfrm>
        <a:off x="0" y="1397000"/>
        <a:ext cx="2539999" cy="1269999"/>
      </dsp:txXfrm>
    </dsp:sp>
    <dsp:sp modelId="{671DC421-7C2C-4367-8323-E01CA2A21F5A}">
      <dsp:nvSpPr>
        <dsp:cNvPr id="0" name=""/>
        <dsp:cNvSpPr/>
      </dsp:nvSpPr>
      <dsp:spPr>
        <a:xfrm rot="19457599">
          <a:off x="2422396" y="1638750"/>
          <a:ext cx="1251207" cy="56250"/>
        </a:xfrm>
        <a:custGeom>
          <a:avLst/>
          <a:gdLst/>
          <a:ahLst/>
          <a:cxnLst/>
          <a:rect l="0" t="0" r="0" b="0"/>
          <a:pathLst>
            <a:path>
              <a:moveTo>
                <a:pt x="0" y="28125"/>
              </a:moveTo>
              <a:lnTo>
                <a:pt x="1251207" y="281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3016719" y="1635594"/>
        <a:ext cx="62560" cy="62560"/>
      </dsp:txXfrm>
    </dsp:sp>
    <dsp:sp modelId="{1F453FBC-FD20-4583-BCA5-889D3BB81A19}">
      <dsp:nvSpPr>
        <dsp:cNvPr id="0" name=""/>
        <dsp:cNvSpPr/>
      </dsp:nvSpPr>
      <dsp:spPr>
        <a:xfrm>
          <a:off x="3556000" y="666750"/>
          <a:ext cx="2539999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ZÁRODEČNÁ ČÁST = EMRYONÁLNÍ</a:t>
          </a:r>
          <a:endParaRPr lang="cs-CZ" sz="2500" kern="1200" dirty="0"/>
        </a:p>
      </dsp:txBody>
      <dsp:txXfrm>
        <a:off x="3556000" y="666750"/>
        <a:ext cx="2539999" cy="1269999"/>
      </dsp:txXfrm>
    </dsp:sp>
    <dsp:sp modelId="{87819721-02F5-4A04-BEBE-83DE6795F352}">
      <dsp:nvSpPr>
        <dsp:cNvPr id="0" name=""/>
        <dsp:cNvSpPr/>
      </dsp:nvSpPr>
      <dsp:spPr>
        <a:xfrm rot="2142401">
          <a:off x="2422396" y="2368999"/>
          <a:ext cx="1251207" cy="56250"/>
        </a:xfrm>
        <a:custGeom>
          <a:avLst/>
          <a:gdLst/>
          <a:ahLst/>
          <a:cxnLst/>
          <a:rect l="0" t="0" r="0" b="0"/>
          <a:pathLst>
            <a:path>
              <a:moveTo>
                <a:pt x="0" y="28125"/>
              </a:moveTo>
              <a:lnTo>
                <a:pt x="1251207" y="281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3016719" y="2365844"/>
        <a:ext cx="62560" cy="62560"/>
      </dsp:txXfrm>
    </dsp:sp>
    <dsp:sp modelId="{2247E220-E643-46BD-A8C2-222B632624BC}">
      <dsp:nvSpPr>
        <dsp:cNvPr id="0" name=""/>
        <dsp:cNvSpPr/>
      </dsp:nvSpPr>
      <dsp:spPr>
        <a:xfrm>
          <a:off x="3556000" y="2127250"/>
          <a:ext cx="2539999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PLODOVÁ ČÁST = FETÁLNÍ</a:t>
          </a:r>
          <a:endParaRPr lang="cs-CZ" sz="2500" kern="1200" dirty="0"/>
        </a:p>
      </dsp:txBody>
      <dsp:txXfrm>
        <a:off x="3556000" y="2127250"/>
        <a:ext cx="2539999" cy="126999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B2E986-15E5-4EC0-A098-3559CA754868}">
      <dsp:nvSpPr>
        <dsp:cNvPr id="0" name=""/>
        <dsp:cNvSpPr/>
      </dsp:nvSpPr>
      <dsp:spPr>
        <a:xfrm>
          <a:off x="0" y="1728190"/>
          <a:ext cx="2539999" cy="6076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NEDONOŠENÉ DÍTĚ</a:t>
          </a:r>
          <a:endParaRPr lang="cs-CZ" sz="1800" kern="1200" dirty="0"/>
        </a:p>
      </dsp:txBody>
      <dsp:txXfrm>
        <a:off x="0" y="1728190"/>
        <a:ext cx="2539999" cy="607618"/>
      </dsp:txXfrm>
    </dsp:sp>
    <dsp:sp modelId="{AE7036D7-A51A-4BF7-A97D-FC17F5C2F630}">
      <dsp:nvSpPr>
        <dsp:cNvPr id="0" name=""/>
        <dsp:cNvSpPr/>
      </dsp:nvSpPr>
      <dsp:spPr>
        <a:xfrm rot="19310916">
          <a:off x="2402002" y="1604815"/>
          <a:ext cx="1291994" cy="56250"/>
        </a:xfrm>
        <a:custGeom>
          <a:avLst/>
          <a:gdLst/>
          <a:ahLst/>
          <a:cxnLst/>
          <a:rect l="0" t="0" r="0" b="0"/>
          <a:pathLst>
            <a:path>
              <a:moveTo>
                <a:pt x="0" y="28125"/>
              </a:moveTo>
              <a:lnTo>
                <a:pt x="1291994" y="281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310916">
        <a:off x="3015700" y="1600640"/>
        <a:ext cx="64599" cy="64599"/>
      </dsp:txXfrm>
    </dsp:sp>
    <dsp:sp modelId="{20752BE5-F0E0-4859-BA4A-CAE87CF42B41}">
      <dsp:nvSpPr>
        <dsp:cNvPr id="0" name=""/>
        <dsp:cNvSpPr/>
      </dsp:nvSpPr>
      <dsp:spPr>
        <a:xfrm>
          <a:off x="3556000" y="930071"/>
          <a:ext cx="2539999" cy="6076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LEHCE </a:t>
          </a:r>
          <a:endParaRPr lang="cs-CZ" sz="1800" kern="1200" dirty="0"/>
        </a:p>
      </dsp:txBody>
      <dsp:txXfrm>
        <a:off x="3556000" y="930071"/>
        <a:ext cx="2539999" cy="607618"/>
      </dsp:txXfrm>
    </dsp:sp>
    <dsp:sp modelId="{E741B5E2-4EB3-4C84-B901-7EF064B23053}">
      <dsp:nvSpPr>
        <dsp:cNvPr id="0" name=""/>
        <dsp:cNvSpPr/>
      </dsp:nvSpPr>
      <dsp:spPr>
        <a:xfrm>
          <a:off x="2539999" y="2003875"/>
          <a:ext cx="1015999" cy="56250"/>
        </a:xfrm>
        <a:custGeom>
          <a:avLst/>
          <a:gdLst/>
          <a:ahLst/>
          <a:cxnLst/>
          <a:rect l="0" t="0" r="0" b="0"/>
          <a:pathLst>
            <a:path>
              <a:moveTo>
                <a:pt x="0" y="28125"/>
              </a:moveTo>
              <a:lnTo>
                <a:pt x="1015999" y="281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22600" y="2006600"/>
        <a:ext cx="50799" cy="50799"/>
      </dsp:txXfrm>
    </dsp:sp>
    <dsp:sp modelId="{FC6BC402-41C7-4F87-81B3-6C16E3DE37DE}">
      <dsp:nvSpPr>
        <dsp:cNvPr id="0" name=""/>
        <dsp:cNvSpPr/>
      </dsp:nvSpPr>
      <dsp:spPr>
        <a:xfrm>
          <a:off x="3556000" y="1728190"/>
          <a:ext cx="2539999" cy="6076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STŘEDNĚ</a:t>
          </a:r>
          <a:endParaRPr lang="cs-CZ" sz="1800" kern="1200" dirty="0"/>
        </a:p>
      </dsp:txBody>
      <dsp:txXfrm>
        <a:off x="3556000" y="1728190"/>
        <a:ext cx="2539999" cy="607618"/>
      </dsp:txXfrm>
    </dsp:sp>
    <dsp:sp modelId="{F8323DD6-9B2F-4D6A-BF58-B109D6E09508}">
      <dsp:nvSpPr>
        <dsp:cNvPr id="0" name=""/>
        <dsp:cNvSpPr/>
      </dsp:nvSpPr>
      <dsp:spPr>
        <a:xfrm rot="2289084">
          <a:off x="2402002" y="2402934"/>
          <a:ext cx="1291994" cy="56250"/>
        </a:xfrm>
        <a:custGeom>
          <a:avLst/>
          <a:gdLst/>
          <a:ahLst/>
          <a:cxnLst/>
          <a:rect l="0" t="0" r="0" b="0"/>
          <a:pathLst>
            <a:path>
              <a:moveTo>
                <a:pt x="0" y="28125"/>
              </a:moveTo>
              <a:lnTo>
                <a:pt x="1291994" y="281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289084">
        <a:off x="3015700" y="2398759"/>
        <a:ext cx="64599" cy="64599"/>
      </dsp:txXfrm>
    </dsp:sp>
    <dsp:sp modelId="{C7FA5831-ACF8-457D-B29B-E8AD8C9A85F3}">
      <dsp:nvSpPr>
        <dsp:cNvPr id="0" name=""/>
        <dsp:cNvSpPr/>
      </dsp:nvSpPr>
      <dsp:spPr>
        <a:xfrm>
          <a:off x="3556000" y="2526309"/>
          <a:ext cx="2539999" cy="6076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TEŽCE</a:t>
          </a:r>
          <a:endParaRPr lang="cs-CZ" sz="1800" kern="1200" dirty="0"/>
        </a:p>
      </dsp:txBody>
      <dsp:txXfrm>
        <a:off x="3556000" y="2526309"/>
        <a:ext cx="2539999" cy="6076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AE9C48-17F5-4501-BE16-40A660C8ED14}" type="datetimeFigureOut">
              <a:rPr lang="cs-CZ" smtClean="0"/>
              <a:pPr/>
              <a:t>20.2.2011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C68499-AEEA-4FAF-95E6-EA468DF7DC5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Nitroděložní vývoj jedince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Oplození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Oplození = spojení spermie a vajíčka (pohlavních buněk) =</a:t>
            </a:r>
            <a:r>
              <a:rPr lang="cs-CZ" dirty="0" smtClean="0">
                <a:latin typeface="Tahoma"/>
                <a:ea typeface="Tahoma"/>
                <a:cs typeface="Tahoma"/>
              </a:rPr>
              <a:t>˃ vzniká ZYGÓTA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Pohlavní buňky – obsahují polovinu genetické informace (=</a:t>
            </a:r>
            <a:r>
              <a:rPr lang="cs-CZ" dirty="0" smtClean="0">
                <a:latin typeface="Tahoma"/>
                <a:ea typeface="Tahoma"/>
                <a:cs typeface="Tahoma"/>
              </a:rPr>
              <a:t>˃ jedna sada chromozómů)</a:t>
            </a:r>
          </a:p>
          <a:p>
            <a:pPr>
              <a:buNone/>
            </a:pPr>
            <a:endParaRPr lang="cs-CZ" dirty="0" smtClean="0">
              <a:latin typeface="Tahoma"/>
              <a:ea typeface="Tahoma"/>
              <a:cs typeface="Tahoma"/>
            </a:endParaRPr>
          </a:p>
          <a:p>
            <a:r>
              <a:rPr lang="cs-CZ" dirty="0" smtClean="0">
                <a:latin typeface="Tahoma"/>
                <a:ea typeface="Tahoma"/>
                <a:cs typeface="Tahoma"/>
              </a:rPr>
              <a:t>Spojením se obnovuje původní množství genetické informace </a:t>
            </a:r>
            <a:r>
              <a:rPr lang="cs-CZ" dirty="0" smtClean="0"/>
              <a:t>(=</a:t>
            </a:r>
            <a:r>
              <a:rPr lang="cs-CZ" dirty="0" smtClean="0">
                <a:latin typeface="Tahoma"/>
                <a:ea typeface="Tahoma"/>
                <a:cs typeface="Tahoma"/>
              </a:rPr>
              <a:t>˃ dvě sady chromozómů)</a:t>
            </a:r>
            <a:endParaRPr lang="cs-CZ" dirty="0" smtClean="0"/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Oplození – schéma: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0618" y="1935163"/>
            <a:ext cx="6082763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NITRODĚLOŽNÍ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r>
              <a:rPr lang="cs-CZ" dirty="0" smtClean="0"/>
              <a:t>složité a růstové procesy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Nitroděložní vývoj: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pPr algn="ctr"/>
            <a:r>
              <a:rPr lang="cs-CZ" b="1" dirty="0" smtClean="0"/>
              <a:t>Placenta 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Zajišťuje výživu plodu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Přívod kyslíku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Odvod některých odpadních látek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Nitroděložní vývoj: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r>
              <a:rPr lang="cs-CZ" b="1" dirty="0" smtClean="0"/>
              <a:t>Nitroděložní vývoj je ukončen PORODEM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Konec nitroděložního vývoje dříve než před 280 dnem  =</a:t>
            </a:r>
            <a:r>
              <a:rPr lang="cs-CZ" b="1" dirty="0" smtClean="0">
                <a:latin typeface="Tahoma"/>
                <a:ea typeface="Tahoma"/>
                <a:cs typeface="Tahoma"/>
              </a:rPr>
              <a:t>˃ předčasný porod </a:t>
            </a:r>
            <a:r>
              <a:rPr lang="cs-CZ" b="1" dirty="0" smtClean="0"/>
              <a:t>=</a:t>
            </a:r>
            <a:r>
              <a:rPr lang="cs-CZ" b="1" dirty="0" smtClean="0">
                <a:latin typeface="Tahoma"/>
                <a:ea typeface="Tahoma"/>
                <a:cs typeface="Tahoma"/>
              </a:rPr>
              <a:t>˃ </a:t>
            </a:r>
          </a:p>
          <a:p>
            <a:pPr algn="ctr">
              <a:buNone/>
            </a:pPr>
            <a:r>
              <a:rPr lang="cs-CZ" b="1" dirty="0" smtClean="0">
                <a:latin typeface="Tahoma"/>
                <a:ea typeface="Tahoma"/>
                <a:cs typeface="Tahoma"/>
              </a:rPr>
              <a:t>NEDONOŠENÝ  NOVOROZENEC – má nezralé a nedokonale vyvinuté orgány</a:t>
            </a:r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403648" y="306896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</a:t>
            </a:r>
            <a:r>
              <a:rPr lang="cs-CZ" dirty="0" smtClean="0"/>
              <a:t>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3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4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5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6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153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Nitroděložní vývoj jedince</vt:lpstr>
      <vt:lpstr>Oplození</vt:lpstr>
      <vt:lpstr>Oplození – schéma:</vt:lpstr>
      <vt:lpstr>NITRODĚLOŽNÍ VÝVOJ</vt:lpstr>
      <vt:lpstr>Nitroděložní vývoj:</vt:lpstr>
      <vt:lpstr>Nitroděložní vývoj: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lucie.fuskova</dc:creator>
  <cp:lastModifiedBy>lucie.fuskova</cp:lastModifiedBy>
  <cp:revision>7</cp:revision>
  <dcterms:created xsi:type="dcterms:W3CDTF">2011-02-14T16:32:44Z</dcterms:created>
  <dcterms:modified xsi:type="dcterms:W3CDTF">2011-02-20T16:07:59Z</dcterms:modified>
</cp:coreProperties>
</file>