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5C112-A2E1-40D1-BA5B-C4779E1114EE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A90DA-05FC-41AB-85E9-4DF4B44491F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5C112-A2E1-40D1-BA5B-C4779E1114EE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A90DA-05FC-41AB-85E9-4DF4B44491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5C112-A2E1-40D1-BA5B-C4779E1114EE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A90DA-05FC-41AB-85E9-4DF4B44491F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5C112-A2E1-40D1-BA5B-C4779E1114EE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A90DA-05FC-41AB-85E9-4DF4B44491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5C112-A2E1-40D1-BA5B-C4779E1114EE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A90DA-05FC-41AB-85E9-4DF4B44491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5C112-A2E1-40D1-BA5B-C4779E1114EE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A90DA-05FC-41AB-85E9-4DF4B44491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5C112-A2E1-40D1-BA5B-C4779E1114EE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A90DA-05FC-41AB-85E9-4DF4B44491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5C112-A2E1-40D1-BA5B-C4779E1114EE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A90DA-05FC-41AB-85E9-4DF4B44491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5C112-A2E1-40D1-BA5B-C4779E1114EE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00A90DA-05FC-41AB-85E9-4DF4B44491F3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5C112-A2E1-40D1-BA5B-C4779E1114EE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A90DA-05FC-41AB-85E9-4DF4B44491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5C112-A2E1-40D1-BA5B-C4779E1114EE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A90DA-05FC-41AB-85E9-4DF4B44491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8000">
              <a:srgbClr val="5E9EFF"/>
            </a:gs>
            <a:gs pos="39999">
              <a:srgbClr val="85C2FF"/>
            </a:gs>
            <a:gs pos="85000">
              <a:srgbClr val="C4D6EB">
                <a:lumMod val="69000"/>
                <a:alpha val="72000"/>
              </a:srgbClr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6D5C112-A2E1-40D1-BA5B-C4779E1114EE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00A90DA-05FC-41AB-85E9-4DF4B44491F3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60648"/>
            <a:ext cx="5600700" cy="104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" descr="2zs_logo2-color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3632" y="1628800"/>
            <a:ext cx="3160812" cy="2909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196975" y="335915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1196975" y="48641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196975" y="10617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9688551"/>
              </p:ext>
            </p:extLst>
          </p:nvPr>
        </p:nvGraphicFramePr>
        <p:xfrm>
          <a:off x="1188378" y="4941168"/>
          <a:ext cx="6751320" cy="1542288"/>
        </p:xfrm>
        <a:graphic>
          <a:graphicData uri="http://schemas.openxmlformats.org/drawingml/2006/table">
            <a:tbl>
              <a:tblPr firstRow="1" firstCol="1" bandRow="1"/>
              <a:tblGrid>
                <a:gridCol w="2610485"/>
                <a:gridCol w="4140835"/>
              </a:tblGrid>
              <a:tr h="272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>
                          <a:effectLst/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MY COUNTRY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VY_32_INOVACE_02_Location, </a:t>
                      </a:r>
                      <a:r>
                        <a:rPr lang="cs-CZ" sz="1200" b="1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border</a:t>
                      </a:r>
                      <a:r>
                        <a:rPr lang="cs-CZ" sz="1200" b="1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b="1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capital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Svojtková</a:t>
                      </a:r>
                      <a:r>
                        <a:rPr lang="cs-CZ" sz="2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Hana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21864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48478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000" b="1" smtClean="0">
                <a:solidFill>
                  <a:srgbClr val="C00000"/>
                </a:solidFill>
              </a:rPr>
              <a:t>LOCATION</a:t>
            </a:r>
            <a:r>
              <a:rPr lang="cs-CZ" sz="4000" b="1" dirty="0" smtClean="0">
                <a:solidFill>
                  <a:srgbClr val="C00000"/>
                </a:solidFill>
              </a:rPr>
              <a:t/>
            </a:r>
            <a:br>
              <a:rPr lang="cs-CZ" sz="4000" b="1" dirty="0" smtClean="0">
                <a:solidFill>
                  <a:srgbClr val="C00000"/>
                </a:solidFill>
              </a:rPr>
            </a:br>
            <a:r>
              <a:rPr lang="cs-CZ" sz="2800" b="1" dirty="0" smtClean="0">
                <a:solidFill>
                  <a:srgbClr val="C00000"/>
                </a:solidFill>
              </a:rPr>
              <a:t/>
            </a:r>
            <a:br>
              <a:rPr lang="cs-CZ" sz="2800" b="1" dirty="0" smtClean="0">
                <a:solidFill>
                  <a:srgbClr val="C00000"/>
                </a:solidFill>
              </a:rPr>
            </a:br>
            <a:r>
              <a:rPr lang="cs-CZ" sz="2800" b="1" dirty="0" smtClean="0">
                <a:solidFill>
                  <a:srgbClr val="C00000"/>
                </a:solidFill>
              </a:rPr>
              <a:t>WHERE </a:t>
            </a:r>
            <a:r>
              <a:rPr lang="cs-CZ" sz="2800" b="1" dirty="0">
                <a:solidFill>
                  <a:srgbClr val="C00000"/>
                </a:solidFill>
              </a:rPr>
              <a:t>IS THE CZECH REPUBLIC SITUATED?</a:t>
            </a:r>
          </a:p>
        </p:txBody>
      </p:sp>
      <p:pic>
        <p:nvPicPr>
          <p:cNvPr id="7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556792"/>
            <a:ext cx="6543675" cy="34671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1282350" y="5301208"/>
            <a:ext cx="3024336" cy="5760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IN CENTRAL EUROPE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282350" y="6036030"/>
            <a:ext cx="3024336" cy="5760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IN SOUTHERN EUROPE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084305" y="5301208"/>
            <a:ext cx="3024336" cy="5760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IN EASTERN EUROPE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084305" y="6036030"/>
            <a:ext cx="3024336" cy="5760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IN WEST EUROPE</a:t>
            </a:r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7256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9" grpId="0" animBg="1"/>
      <p:bldP spid="13" grpId="0" animBg="1"/>
      <p:bldP spid="14" grpId="0" animBg="1"/>
      <p:bldP spid="1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76672"/>
            <a:ext cx="8686800" cy="50632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200" b="1" dirty="0">
                <a:solidFill>
                  <a:srgbClr val="C00000"/>
                </a:solidFill>
              </a:rPr>
              <a:t>WHAT COUNTRIES BORDER THE CZECH REPUBLIC?</a:t>
            </a:r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7839" y="1772816"/>
            <a:ext cx="4179977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6" name="Krychle 25"/>
          <p:cNvSpPr/>
          <p:nvPr/>
        </p:nvSpPr>
        <p:spPr>
          <a:xfrm>
            <a:off x="821733" y="5026717"/>
            <a:ext cx="1944216" cy="49607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FF00"/>
                </a:solidFill>
              </a:rPr>
              <a:t>FRANCE</a:t>
            </a:r>
            <a:endParaRPr lang="cs-CZ" sz="2000" b="1" dirty="0">
              <a:solidFill>
                <a:srgbClr val="FFFF00"/>
              </a:solidFill>
            </a:endParaRPr>
          </a:p>
        </p:txBody>
      </p:sp>
      <p:sp>
        <p:nvSpPr>
          <p:cNvPr id="27" name="Krychle 26"/>
          <p:cNvSpPr/>
          <p:nvPr/>
        </p:nvSpPr>
        <p:spPr>
          <a:xfrm>
            <a:off x="3775720" y="5032783"/>
            <a:ext cx="1944216" cy="490005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POLAND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28" name="Krychle 27"/>
          <p:cNvSpPr/>
          <p:nvPr/>
        </p:nvSpPr>
        <p:spPr>
          <a:xfrm>
            <a:off x="6525209" y="5032784"/>
            <a:ext cx="1944216" cy="49607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GERMANY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29" name="Krychle 28"/>
          <p:cNvSpPr/>
          <p:nvPr/>
        </p:nvSpPr>
        <p:spPr>
          <a:xfrm>
            <a:off x="787588" y="6021288"/>
            <a:ext cx="1944216" cy="49607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SLOVAKIA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0" name="Krychle 29"/>
          <p:cNvSpPr/>
          <p:nvPr/>
        </p:nvSpPr>
        <p:spPr>
          <a:xfrm>
            <a:off x="3785761" y="6061648"/>
            <a:ext cx="1944216" cy="49607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AUSTRIA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1" name="Krychle 30"/>
          <p:cNvSpPr/>
          <p:nvPr/>
        </p:nvSpPr>
        <p:spPr>
          <a:xfrm>
            <a:off x="6516216" y="6017258"/>
            <a:ext cx="1944216" cy="49607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HUNGARY</a:t>
            </a:r>
            <a:endParaRPr lang="cs-CZ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1111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4.81481E-6 L 0.15747 -0.51458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865" y="-257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2.59259E-6 L -0.63472 -0.31181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736" y="-156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3.7037E-7 L 0.63056 -0.36157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528" y="-180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2.59259E-6 L -0.00451 -0.25185 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6" y="-125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" dur="2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  <p:bldLst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578328"/>
          </a:xfrm>
        </p:spPr>
        <p:txBody>
          <a:bodyPr>
            <a:norm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WHAT IS THE CAPITAL OF THE CZECH REPUBLIC?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301608" cy="489317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6000" dirty="0">
              <a:solidFill>
                <a:srgbClr val="C00000"/>
              </a:solidFill>
            </a:endParaRPr>
          </a:p>
          <a:p>
            <a:pPr marL="0" indent="0" algn="ctr">
              <a:buNone/>
            </a:pPr>
            <a:r>
              <a:rPr lang="cs-CZ" sz="6000" dirty="0" smtClean="0">
                <a:solidFill>
                  <a:srgbClr val="C00000"/>
                </a:solidFill>
              </a:rPr>
              <a:t>PRAGUE</a:t>
            </a:r>
            <a:endParaRPr lang="cs-CZ" sz="6000" dirty="0">
              <a:solidFill>
                <a:srgbClr val="C00000"/>
              </a:solidFill>
            </a:endParaRPr>
          </a:p>
        </p:txBody>
      </p:sp>
      <p:pic>
        <p:nvPicPr>
          <p:cNvPr id="6" name="Picture 3" descr="G:\fotky\foto_2010\2010_01_12_Večerní Praha\IMG_1516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384" t="13429" r="18038" b="6308"/>
          <a:stretch/>
        </p:blipFill>
        <p:spPr bwMode="auto">
          <a:xfrm>
            <a:off x="1691680" y="1875791"/>
            <a:ext cx="5750994" cy="410445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8649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out)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>
              <a:spcBef>
                <a:spcPts val="0"/>
              </a:spcBef>
            </a:pPr>
            <a:r>
              <a:rPr lang="cs-CZ" sz="1600" dirty="0">
                <a:solidFill>
                  <a:prstClr val="black"/>
                </a:solidFill>
                <a:latin typeface="Constantia"/>
                <a:ea typeface="+mn-ea"/>
                <a:cs typeface="+mn-cs"/>
              </a:rPr>
              <a:t/>
            </a:r>
            <a:br>
              <a:rPr lang="cs-CZ" sz="1600" dirty="0">
                <a:solidFill>
                  <a:prstClr val="black"/>
                </a:solidFill>
                <a:latin typeface="Constantia"/>
                <a:ea typeface="+mn-ea"/>
                <a:cs typeface="+mn-cs"/>
              </a:rPr>
            </a:br>
            <a:r>
              <a:rPr lang="cs-CZ" sz="1600" dirty="0" smtClean="0">
                <a:solidFill>
                  <a:prstClr val="black"/>
                </a:solidFill>
                <a:latin typeface="Palatino Linotype"/>
              </a:rPr>
              <a:t/>
            </a:r>
            <a:br>
              <a:rPr lang="cs-CZ" sz="1600" dirty="0" smtClean="0">
                <a:solidFill>
                  <a:prstClr val="black"/>
                </a:solidFill>
                <a:latin typeface="Palatino Linotype"/>
              </a:rPr>
            </a:br>
            <a:r>
              <a:rPr lang="cs-CZ" sz="1600" dirty="0" smtClean="0">
                <a:solidFill>
                  <a:prstClr val="black"/>
                </a:solidFill>
                <a:latin typeface="Palatino Linotype"/>
              </a:rPr>
              <a:t>  Zdroje:</a:t>
            </a:r>
            <a:endParaRPr lang="cs-CZ" sz="16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5536" y="2060848"/>
            <a:ext cx="4608975" cy="4877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7544" y="2348880"/>
            <a:ext cx="8136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Klipart Microsoft Office</a:t>
            </a:r>
          </a:p>
          <a:p>
            <a:r>
              <a:rPr lang="cs-CZ" dirty="0"/>
              <a:t>vlastní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2688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177</TotalTime>
  <Words>54</Words>
  <Application>Microsoft Office PowerPoint</Application>
  <PresentationFormat>Předvádění na obrazovce (4:3)</PresentationFormat>
  <Paragraphs>26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Tok</vt:lpstr>
      <vt:lpstr>Prezentace aplikace PowerPoint</vt:lpstr>
      <vt:lpstr>LOCATION  WHERE IS THE CZECH REPUBLIC SITUATED?</vt:lpstr>
      <vt:lpstr>WHAT COUNTRIES BORDER THE CZECH REPUBLIC?</vt:lpstr>
      <vt:lpstr>WHAT IS THE CAPITAL OF THE CZECH REPUBLIC?</vt:lpstr>
      <vt:lpstr>   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WHERE IS THE CZECH REPUBLIC SITUATED?</dc:title>
  <dc:creator>OEM</dc:creator>
  <cp:lastModifiedBy>OEM</cp:lastModifiedBy>
  <cp:revision>24</cp:revision>
  <dcterms:created xsi:type="dcterms:W3CDTF">2011-08-29T17:42:08Z</dcterms:created>
  <dcterms:modified xsi:type="dcterms:W3CDTF">2011-11-18T15:24:55Z</dcterms:modified>
</cp:coreProperties>
</file>