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theme/themeOverride7.xml" ContentType="application/vnd.openxmlformats-officedocument.themeOverride+xml"/>
  <Override PartName="/ppt/theme/themeOverride12.xml" ContentType="application/vnd.openxmlformats-officedocument.themeOverr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diagrams/quickStyle2.xml" ContentType="application/vnd.openxmlformats-officedocument.drawingml.diagramStyle+xml"/>
  <Override PartName="/ppt/theme/themeOverride10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theme/themeOverride9.xml" ContentType="application/vnd.openxmlformats-officedocument.themeOverride+xml"/>
  <Override PartName="/ppt/theme/themeOverride13.xml" ContentType="application/vnd.openxmlformats-officedocument.themeOverr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theme/themeOverride8.xml" ContentType="application/vnd.openxmlformats-officedocument.themeOverride+xml"/>
  <Override PartName="/ppt/theme/themeOverride11.xml" ContentType="application/vnd.openxmlformats-officedocument.themeOverr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theme/themeOverride6.xml" ContentType="application/vnd.openxmlformats-officedocument.themeOverr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61" r:id="rId5"/>
    <p:sldId id="260" r:id="rId6"/>
    <p:sldId id="259" r:id="rId7"/>
    <p:sldId id="264" r:id="rId8"/>
    <p:sldId id="269" r:id="rId9"/>
    <p:sldId id="270" r:id="rId10"/>
    <p:sldId id="265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DBF1"/>
    <a:srgbClr val="FDD7F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8F8F65-D916-4A1F-AD99-C24116A8F409}" type="doc">
      <dgm:prSet loTypeId="urn:microsoft.com/office/officeart/2005/8/layout/hierarchy2" loCatId="hierarchy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704F952F-477E-4843-BA9B-A1ECB9D46810}">
      <dgm:prSet phldrT="[Text]"/>
      <dgm:spPr/>
      <dgm:t>
        <a:bodyPr/>
        <a:lstStyle/>
        <a:p>
          <a:r>
            <a:rPr lang="cs-CZ" dirty="0" smtClean="0"/>
            <a:t>GEN</a:t>
          </a:r>
          <a:endParaRPr lang="cs-CZ" dirty="0"/>
        </a:p>
      </dgm:t>
    </dgm:pt>
    <dgm:pt modelId="{5E74CB12-9D1C-4D11-AC1E-854AFAB357CE}" type="parTrans" cxnId="{65241C12-96A2-4176-909B-4F2639CA83A8}">
      <dgm:prSet/>
      <dgm:spPr/>
      <dgm:t>
        <a:bodyPr/>
        <a:lstStyle/>
        <a:p>
          <a:endParaRPr lang="cs-CZ"/>
        </a:p>
      </dgm:t>
    </dgm:pt>
    <dgm:pt modelId="{9A4DA858-FB45-4B8B-AAAF-8F783A1A2551}" type="sibTrans" cxnId="{65241C12-96A2-4176-909B-4F2639CA83A8}">
      <dgm:prSet/>
      <dgm:spPr/>
      <dgm:t>
        <a:bodyPr/>
        <a:lstStyle/>
        <a:p>
          <a:endParaRPr lang="cs-CZ"/>
        </a:p>
      </dgm:t>
    </dgm:pt>
    <dgm:pt modelId="{B070DBA4-B880-4936-8F11-0E0E865B4089}">
      <dgm:prSet phldrT="[Text]"/>
      <dgm:spPr/>
      <dgm:t>
        <a:bodyPr/>
        <a:lstStyle/>
        <a:p>
          <a:r>
            <a:rPr lang="cs-CZ" dirty="0" smtClean="0"/>
            <a:t>VLOHA</a:t>
          </a:r>
          <a:endParaRPr lang="cs-CZ" dirty="0"/>
        </a:p>
      </dgm:t>
    </dgm:pt>
    <dgm:pt modelId="{EB437578-D56F-4A14-AF83-CFB969B1BAD2}" type="parTrans" cxnId="{15937F77-E2DA-4D1E-B711-984C835BD409}">
      <dgm:prSet/>
      <dgm:spPr/>
      <dgm:t>
        <a:bodyPr/>
        <a:lstStyle/>
        <a:p>
          <a:endParaRPr lang="cs-CZ"/>
        </a:p>
      </dgm:t>
    </dgm:pt>
    <dgm:pt modelId="{568315E5-9E62-4354-82E9-616319B40064}" type="sibTrans" cxnId="{15937F77-E2DA-4D1E-B711-984C835BD409}">
      <dgm:prSet/>
      <dgm:spPr/>
      <dgm:t>
        <a:bodyPr/>
        <a:lstStyle/>
        <a:p>
          <a:endParaRPr lang="cs-CZ"/>
        </a:p>
      </dgm:t>
    </dgm:pt>
    <dgm:pt modelId="{B896A401-FA14-44E6-8D4D-09034B9615FF}">
      <dgm:prSet phldrT="[Text]"/>
      <dgm:spPr/>
      <dgm:t>
        <a:bodyPr/>
        <a:lstStyle/>
        <a:p>
          <a:r>
            <a:rPr lang="cs-CZ" dirty="0" smtClean="0"/>
            <a:t>ÚSEK DNA</a:t>
          </a:r>
          <a:endParaRPr lang="cs-CZ" dirty="0"/>
        </a:p>
      </dgm:t>
    </dgm:pt>
    <dgm:pt modelId="{EDA08E90-13CE-49DA-B1BD-A719CFB70336}" type="parTrans" cxnId="{68FF9D08-A09B-45A1-9917-D8248E29FF1F}">
      <dgm:prSet/>
      <dgm:spPr/>
      <dgm:t>
        <a:bodyPr/>
        <a:lstStyle/>
        <a:p>
          <a:endParaRPr lang="cs-CZ"/>
        </a:p>
      </dgm:t>
    </dgm:pt>
    <dgm:pt modelId="{F0EB4D91-5BE6-4FF4-BAE2-939F59B258A4}" type="sibTrans" cxnId="{68FF9D08-A09B-45A1-9917-D8248E29FF1F}">
      <dgm:prSet/>
      <dgm:spPr/>
      <dgm:t>
        <a:bodyPr/>
        <a:lstStyle/>
        <a:p>
          <a:endParaRPr lang="cs-CZ"/>
        </a:p>
      </dgm:t>
    </dgm:pt>
    <dgm:pt modelId="{F26B531E-A256-4368-ACF3-81E298797363}" type="pres">
      <dgm:prSet presAssocID="{D18F8F65-D916-4A1F-AD99-C24116A8F409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466CAAA-9340-4ED9-9A80-11A11F34DCC6}" type="pres">
      <dgm:prSet presAssocID="{704F952F-477E-4843-BA9B-A1ECB9D46810}" presName="root1" presStyleCnt="0"/>
      <dgm:spPr/>
    </dgm:pt>
    <dgm:pt modelId="{DC5E5ABE-0BA2-44C8-816B-4CA677B3BA1B}" type="pres">
      <dgm:prSet presAssocID="{704F952F-477E-4843-BA9B-A1ECB9D46810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4891F83-BB30-4956-AFE8-BE1113F845B7}" type="pres">
      <dgm:prSet presAssocID="{704F952F-477E-4843-BA9B-A1ECB9D46810}" presName="level2hierChild" presStyleCnt="0"/>
      <dgm:spPr/>
    </dgm:pt>
    <dgm:pt modelId="{A58DEB8B-B130-4078-A668-FC2056F06711}" type="pres">
      <dgm:prSet presAssocID="{EB437578-D56F-4A14-AF83-CFB969B1BAD2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58AB9733-9740-49AE-AF31-BF0FCF1A72C6}" type="pres">
      <dgm:prSet presAssocID="{EB437578-D56F-4A14-AF83-CFB969B1BAD2}" presName="connTx" presStyleLbl="parChTrans1D2" presStyleIdx="0" presStyleCnt="2"/>
      <dgm:spPr/>
      <dgm:t>
        <a:bodyPr/>
        <a:lstStyle/>
        <a:p>
          <a:endParaRPr lang="cs-CZ"/>
        </a:p>
      </dgm:t>
    </dgm:pt>
    <dgm:pt modelId="{779E24D3-1637-43D6-83A0-1D6952B4A367}" type="pres">
      <dgm:prSet presAssocID="{B070DBA4-B880-4936-8F11-0E0E865B4089}" presName="root2" presStyleCnt="0"/>
      <dgm:spPr/>
    </dgm:pt>
    <dgm:pt modelId="{82BD2EFE-CF34-46FE-9730-CA059041BDBE}" type="pres">
      <dgm:prSet presAssocID="{B070DBA4-B880-4936-8F11-0E0E865B4089}" presName="LevelTwoTextNode" presStyleLbl="node2" presStyleIdx="0" presStyleCnt="2" custLinFactNeighborX="1774" custLinFactNeighborY="-16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3B4BC98-1A7E-4206-985F-BE4801EA1911}" type="pres">
      <dgm:prSet presAssocID="{B070DBA4-B880-4936-8F11-0E0E865B4089}" presName="level3hierChild" presStyleCnt="0"/>
      <dgm:spPr/>
    </dgm:pt>
    <dgm:pt modelId="{1D4B0BB5-7B98-4402-A6CD-7D3A27AC6C8C}" type="pres">
      <dgm:prSet presAssocID="{EDA08E90-13CE-49DA-B1BD-A719CFB70336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5D5A7359-62C8-45DF-AC56-0A5E83B1CDF2}" type="pres">
      <dgm:prSet presAssocID="{EDA08E90-13CE-49DA-B1BD-A719CFB70336}" presName="connTx" presStyleLbl="parChTrans1D2" presStyleIdx="1" presStyleCnt="2"/>
      <dgm:spPr/>
      <dgm:t>
        <a:bodyPr/>
        <a:lstStyle/>
        <a:p>
          <a:endParaRPr lang="cs-CZ"/>
        </a:p>
      </dgm:t>
    </dgm:pt>
    <dgm:pt modelId="{E56F5677-D4BC-434C-99BE-823AFA8C9BF7}" type="pres">
      <dgm:prSet presAssocID="{B896A401-FA14-44E6-8D4D-09034B9615FF}" presName="root2" presStyleCnt="0"/>
      <dgm:spPr/>
    </dgm:pt>
    <dgm:pt modelId="{940410E3-B806-496C-8D29-2240147FFE52}" type="pres">
      <dgm:prSet presAssocID="{B896A401-FA14-44E6-8D4D-09034B9615F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5583CED-DA55-43D1-AC28-A5B3D8D4EAE2}" type="pres">
      <dgm:prSet presAssocID="{B896A401-FA14-44E6-8D4D-09034B9615FF}" presName="level3hierChild" presStyleCnt="0"/>
      <dgm:spPr/>
    </dgm:pt>
  </dgm:ptLst>
  <dgm:cxnLst>
    <dgm:cxn modelId="{65241C12-96A2-4176-909B-4F2639CA83A8}" srcId="{D18F8F65-D916-4A1F-AD99-C24116A8F409}" destId="{704F952F-477E-4843-BA9B-A1ECB9D46810}" srcOrd="0" destOrd="0" parTransId="{5E74CB12-9D1C-4D11-AC1E-854AFAB357CE}" sibTransId="{9A4DA858-FB45-4B8B-AAAF-8F783A1A2551}"/>
    <dgm:cxn modelId="{ED45746D-84C9-4E60-9AAC-3E54A71424B5}" type="presOf" srcId="{B070DBA4-B880-4936-8F11-0E0E865B4089}" destId="{82BD2EFE-CF34-46FE-9730-CA059041BDBE}" srcOrd="0" destOrd="0" presId="urn:microsoft.com/office/officeart/2005/8/layout/hierarchy2"/>
    <dgm:cxn modelId="{35593999-6CC0-4D09-B0AB-7D79B0B25198}" type="presOf" srcId="{EB437578-D56F-4A14-AF83-CFB969B1BAD2}" destId="{A58DEB8B-B130-4078-A668-FC2056F06711}" srcOrd="0" destOrd="0" presId="urn:microsoft.com/office/officeart/2005/8/layout/hierarchy2"/>
    <dgm:cxn modelId="{68FF9D08-A09B-45A1-9917-D8248E29FF1F}" srcId="{704F952F-477E-4843-BA9B-A1ECB9D46810}" destId="{B896A401-FA14-44E6-8D4D-09034B9615FF}" srcOrd="1" destOrd="0" parTransId="{EDA08E90-13CE-49DA-B1BD-A719CFB70336}" sibTransId="{F0EB4D91-5BE6-4FF4-BAE2-939F59B258A4}"/>
    <dgm:cxn modelId="{97C6FD5D-22E9-4468-9B6D-0EF6CD4417B1}" type="presOf" srcId="{704F952F-477E-4843-BA9B-A1ECB9D46810}" destId="{DC5E5ABE-0BA2-44C8-816B-4CA677B3BA1B}" srcOrd="0" destOrd="0" presId="urn:microsoft.com/office/officeart/2005/8/layout/hierarchy2"/>
    <dgm:cxn modelId="{F7574ABC-E30C-47AA-9B6E-32C4CB328DCC}" type="presOf" srcId="{B896A401-FA14-44E6-8D4D-09034B9615FF}" destId="{940410E3-B806-496C-8D29-2240147FFE52}" srcOrd="0" destOrd="0" presId="urn:microsoft.com/office/officeart/2005/8/layout/hierarchy2"/>
    <dgm:cxn modelId="{10FBECD0-879E-4D52-BF6E-D79C454118E0}" type="presOf" srcId="{EDA08E90-13CE-49DA-B1BD-A719CFB70336}" destId="{1D4B0BB5-7B98-4402-A6CD-7D3A27AC6C8C}" srcOrd="0" destOrd="0" presId="urn:microsoft.com/office/officeart/2005/8/layout/hierarchy2"/>
    <dgm:cxn modelId="{E173F301-50AA-460D-9931-8FAF9F846129}" type="presOf" srcId="{EDA08E90-13CE-49DA-B1BD-A719CFB70336}" destId="{5D5A7359-62C8-45DF-AC56-0A5E83B1CDF2}" srcOrd="1" destOrd="0" presId="urn:microsoft.com/office/officeart/2005/8/layout/hierarchy2"/>
    <dgm:cxn modelId="{B45A53F2-1C42-45DF-B43D-30242D36E2F2}" type="presOf" srcId="{D18F8F65-D916-4A1F-AD99-C24116A8F409}" destId="{F26B531E-A256-4368-ACF3-81E298797363}" srcOrd="0" destOrd="0" presId="urn:microsoft.com/office/officeart/2005/8/layout/hierarchy2"/>
    <dgm:cxn modelId="{15937F77-E2DA-4D1E-B711-984C835BD409}" srcId="{704F952F-477E-4843-BA9B-A1ECB9D46810}" destId="{B070DBA4-B880-4936-8F11-0E0E865B4089}" srcOrd="0" destOrd="0" parTransId="{EB437578-D56F-4A14-AF83-CFB969B1BAD2}" sibTransId="{568315E5-9E62-4354-82E9-616319B40064}"/>
    <dgm:cxn modelId="{BEEFFDD7-08E5-4448-B638-97B19ADC0EE1}" type="presOf" srcId="{EB437578-D56F-4A14-AF83-CFB969B1BAD2}" destId="{58AB9733-9740-49AE-AF31-BF0FCF1A72C6}" srcOrd="1" destOrd="0" presId="urn:microsoft.com/office/officeart/2005/8/layout/hierarchy2"/>
    <dgm:cxn modelId="{F9E22BA6-5A08-4437-8068-ECBD43FFEC4E}" type="presParOf" srcId="{F26B531E-A256-4368-ACF3-81E298797363}" destId="{8466CAAA-9340-4ED9-9A80-11A11F34DCC6}" srcOrd="0" destOrd="0" presId="urn:microsoft.com/office/officeart/2005/8/layout/hierarchy2"/>
    <dgm:cxn modelId="{948A1484-B917-49C5-97AA-E42704764992}" type="presParOf" srcId="{8466CAAA-9340-4ED9-9A80-11A11F34DCC6}" destId="{DC5E5ABE-0BA2-44C8-816B-4CA677B3BA1B}" srcOrd="0" destOrd="0" presId="urn:microsoft.com/office/officeart/2005/8/layout/hierarchy2"/>
    <dgm:cxn modelId="{76AF8313-CC52-43CE-8B23-C99C92DC6201}" type="presParOf" srcId="{8466CAAA-9340-4ED9-9A80-11A11F34DCC6}" destId="{74891F83-BB30-4956-AFE8-BE1113F845B7}" srcOrd="1" destOrd="0" presId="urn:microsoft.com/office/officeart/2005/8/layout/hierarchy2"/>
    <dgm:cxn modelId="{15C51DBB-9D36-4B82-B312-20054E7F4628}" type="presParOf" srcId="{74891F83-BB30-4956-AFE8-BE1113F845B7}" destId="{A58DEB8B-B130-4078-A668-FC2056F06711}" srcOrd="0" destOrd="0" presId="urn:microsoft.com/office/officeart/2005/8/layout/hierarchy2"/>
    <dgm:cxn modelId="{A73287D0-2B57-4776-B34B-9121219AAD29}" type="presParOf" srcId="{A58DEB8B-B130-4078-A668-FC2056F06711}" destId="{58AB9733-9740-49AE-AF31-BF0FCF1A72C6}" srcOrd="0" destOrd="0" presId="urn:microsoft.com/office/officeart/2005/8/layout/hierarchy2"/>
    <dgm:cxn modelId="{475ADF8A-F8BC-4960-940D-077941E7FBD4}" type="presParOf" srcId="{74891F83-BB30-4956-AFE8-BE1113F845B7}" destId="{779E24D3-1637-43D6-83A0-1D6952B4A367}" srcOrd="1" destOrd="0" presId="urn:microsoft.com/office/officeart/2005/8/layout/hierarchy2"/>
    <dgm:cxn modelId="{5E93A802-75B3-4ACA-9785-68A05E268CB6}" type="presParOf" srcId="{779E24D3-1637-43D6-83A0-1D6952B4A367}" destId="{82BD2EFE-CF34-46FE-9730-CA059041BDBE}" srcOrd="0" destOrd="0" presId="urn:microsoft.com/office/officeart/2005/8/layout/hierarchy2"/>
    <dgm:cxn modelId="{C6A56283-0B7D-4BF0-A8F8-8CB7192C87E6}" type="presParOf" srcId="{779E24D3-1637-43D6-83A0-1D6952B4A367}" destId="{F3B4BC98-1A7E-4206-985F-BE4801EA1911}" srcOrd="1" destOrd="0" presId="urn:microsoft.com/office/officeart/2005/8/layout/hierarchy2"/>
    <dgm:cxn modelId="{F47269AC-108F-4702-B080-07A23EEFD40E}" type="presParOf" srcId="{74891F83-BB30-4956-AFE8-BE1113F845B7}" destId="{1D4B0BB5-7B98-4402-A6CD-7D3A27AC6C8C}" srcOrd="2" destOrd="0" presId="urn:microsoft.com/office/officeart/2005/8/layout/hierarchy2"/>
    <dgm:cxn modelId="{4C969CBE-336E-4F79-AC58-74F232E4BA64}" type="presParOf" srcId="{1D4B0BB5-7B98-4402-A6CD-7D3A27AC6C8C}" destId="{5D5A7359-62C8-45DF-AC56-0A5E83B1CDF2}" srcOrd="0" destOrd="0" presId="urn:microsoft.com/office/officeart/2005/8/layout/hierarchy2"/>
    <dgm:cxn modelId="{ECDAA5FA-C8DC-43C4-BCC9-3B293155DB0C}" type="presParOf" srcId="{74891F83-BB30-4956-AFE8-BE1113F845B7}" destId="{E56F5677-D4BC-434C-99BE-823AFA8C9BF7}" srcOrd="3" destOrd="0" presId="urn:microsoft.com/office/officeart/2005/8/layout/hierarchy2"/>
    <dgm:cxn modelId="{146C4F66-1A0F-4864-A3D2-395A7FAEA0A1}" type="presParOf" srcId="{E56F5677-D4BC-434C-99BE-823AFA8C9BF7}" destId="{940410E3-B806-496C-8D29-2240147FFE52}" srcOrd="0" destOrd="0" presId="urn:microsoft.com/office/officeart/2005/8/layout/hierarchy2"/>
    <dgm:cxn modelId="{F6FDACC1-6CBC-4A5F-9B79-B2E90EB4E453}" type="presParOf" srcId="{E56F5677-D4BC-434C-99BE-823AFA8C9BF7}" destId="{45583CED-DA55-43D1-AC28-A5B3D8D4EAE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4DD2FC-1FD9-4CBA-B325-D5979B419997}" type="doc">
      <dgm:prSet loTypeId="urn:microsoft.com/office/officeart/2005/8/layout/orgChart1" loCatId="hierarchy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606B2E1F-509D-4251-B958-6A97FDD08277}">
      <dgm:prSet phldrT="[Text]"/>
      <dgm:spPr/>
      <dgm:t>
        <a:bodyPr/>
        <a:lstStyle/>
        <a:p>
          <a:r>
            <a:rPr lang="cs-CZ" dirty="0" smtClean="0"/>
            <a:t>alela</a:t>
          </a:r>
          <a:endParaRPr lang="cs-CZ" dirty="0"/>
        </a:p>
      </dgm:t>
    </dgm:pt>
    <dgm:pt modelId="{67845CF4-8CED-4091-81D1-3043872AC769}" type="parTrans" cxnId="{9AD5A385-E288-4C31-8992-51F2D2C4AC8A}">
      <dgm:prSet/>
      <dgm:spPr/>
      <dgm:t>
        <a:bodyPr/>
        <a:lstStyle/>
        <a:p>
          <a:endParaRPr lang="cs-CZ"/>
        </a:p>
      </dgm:t>
    </dgm:pt>
    <dgm:pt modelId="{8DB9FB1D-F341-4DDE-9F1C-9241C351E5B8}" type="sibTrans" cxnId="{9AD5A385-E288-4C31-8992-51F2D2C4AC8A}">
      <dgm:prSet/>
      <dgm:spPr/>
      <dgm:t>
        <a:bodyPr/>
        <a:lstStyle/>
        <a:p>
          <a:endParaRPr lang="cs-CZ"/>
        </a:p>
      </dgm:t>
    </dgm:pt>
    <dgm:pt modelId="{8D938896-C7FB-4173-B57D-28D34D3A5807}">
      <dgm:prSet phldrT="[Text]"/>
      <dgm:spPr/>
      <dgm:t>
        <a:bodyPr/>
        <a:lstStyle/>
        <a:p>
          <a:r>
            <a:rPr lang="cs-CZ" dirty="0" smtClean="0"/>
            <a:t>Recesivní „a“</a:t>
          </a:r>
          <a:endParaRPr lang="cs-CZ" dirty="0"/>
        </a:p>
      </dgm:t>
    </dgm:pt>
    <dgm:pt modelId="{083ACA83-54AC-4A6C-B122-19265EC75A9E}" type="parTrans" cxnId="{DCE8F7D5-17EE-4B52-BBF7-5C0B73C4CAE1}">
      <dgm:prSet/>
      <dgm:spPr/>
      <dgm:t>
        <a:bodyPr/>
        <a:lstStyle/>
        <a:p>
          <a:endParaRPr lang="cs-CZ"/>
        </a:p>
      </dgm:t>
    </dgm:pt>
    <dgm:pt modelId="{B2336701-8F57-4DB9-9DEA-9A814DD67DEA}" type="sibTrans" cxnId="{DCE8F7D5-17EE-4B52-BBF7-5C0B73C4CAE1}">
      <dgm:prSet/>
      <dgm:spPr/>
      <dgm:t>
        <a:bodyPr/>
        <a:lstStyle/>
        <a:p>
          <a:endParaRPr lang="cs-CZ"/>
        </a:p>
      </dgm:t>
    </dgm:pt>
    <dgm:pt modelId="{F3FD100F-1E91-43BF-8483-36E5878F4BCA}">
      <dgm:prSet phldrT="[Text]"/>
      <dgm:spPr/>
      <dgm:t>
        <a:bodyPr/>
        <a:lstStyle/>
        <a:p>
          <a:r>
            <a:rPr lang="cs-CZ" dirty="0" smtClean="0"/>
            <a:t>Dominantní „A“</a:t>
          </a:r>
          <a:endParaRPr lang="cs-CZ" dirty="0"/>
        </a:p>
      </dgm:t>
    </dgm:pt>
    <dgm:pt modelId="{B34D4D0D-3B41-4D38-A6F5-668C37EA3EA6}" type="parTrans" cxnId="{A35AE0A7-E46F-4C07-B7F8-9103541E30B8}">
      <dgm:prSet/>
      <dgm:spPr/>
      <dgm:t>
        <a:bodyPr/>
        <a:lstStyle/>
        <a:p>
          <a:endParaRPr lang="cs-CZ"/>
        </a:p>
      </dgm:t>
    </dgm:pt>
    <dgm:pt modelId="{2F171E6A-6F30-4699-91FC-7E14B8C334A9}" type="sibTrans" cxnId="{A35AE0A7-E46F-4C07-B7F8-9103541E30B8}">
      <dgm:prSet/>
      <dgm:spPr/>
      <dgm:t>
        <a:bodyPr/>
        <a:lstStyle/>
        <a:p>
          <a:endParaRPr lang="cs-CZ"/>
        </a:p>
      </dgm:t>
    </dgm:pt>
    <dgm:pt modelId="{8D64906C-B840-4002-A4D1-D9171FDEA869}" type="pres">
      <dgm:prSet presAssocID="{FD4DD2FC-1FD9-4CBA-B325-D5979B41999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E37A37E-3B97-40E5-8B0F-CD2753EBDC9F}" type="pres">
      <dgm:prSet presAssocID="{606B2E1F-509D-4251-B958-6A97FDD08277}" presName="hierRoot1" presStyleCnt="0">
        <dgm:presLayoutVars>
          <dgm:hierBranch val="init"/>
        </dgm:presLayoutVars>
      </dgm:prSet>
      <dgm:spPr/>
    </dgm:pt>
    <dgm:pt modelId="{B1BB1142-3515-4875-A95A-404434D75AAC}" type="pres">
      <dgm:prSet presAssocID="{606B2E1F-509D-4251-B958-6A97FDD08277}" presName="rootComposite1" presStyleCnt="0"/>
      <dgm:spPr/>
    </dgm:pt>
    <dgm:pt modelId="{4FF55610-1081-4D74-B612-6CA30595A4FE}" type="pres">
      <dgm:prSet presAssocID="{606B2E1F-509D-4251-B958-6A97FDD08277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496E19C-A21C-4E8D-AE30-B737E46462C8}" type="pres">
      <dgm:prSet presAssocID="{606B2E1F-509D-4251-B958-6A97FDD08277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05D9F69-ED49-48F3-BC32-4A4F14BFBF18}" type="pres">
      <dgm:prSet presAssocID="{606B2E1F-509D-4251-B958-6A97FDD08277}" presName="hierChild2" presStyleCnt="0"/>
      <dgm:spPr/>
    </dgm:pt>
    <dgm:pt modelId="{CC6C7EBA-04CE-4E71-8F92-E176CFA38ABA}" type="pres">
      <dgm:prSet presAssocID="{B34D4D0D-3B41-4D38-A6F5-668C37EA3EA6}" presName="Name37" presStyleLbl="parChTrans1D2" presStyleIdx="0" presStyleCnt="2"/>
      <dgm:spPr/>
      <dgm:t>
        <a:bodyPr/>
        <a:lstStyle/>
        <a:p>
          <a:endParaRPr lang="cs-CZ"/>
        </a:p>
      </dgm:t>
    </dgm:pt>
    <dgm:pt modelId="{F8A80C59-E12F-4E94-9D90-DDFED8633F29}" type="pres">
      <dgm:prSet presAssocID="{F3FD100F-1E91-43BF-8483-36E5878F4BCA}" presName="hierRoot2" presStyleCnt="0">
        <dgm:presLayoutVars>
          <dgm:hierBranch val="init"/>
        </dgm:presLayoutVars>
      </dgm:prSet>
      <dgm:spPr/>
    </dgm:pt>
    <dgm:pt modelId="{6DED84DF-0106-4821-B912-19BAE108CD2A}" type="pres">
      <dgm:prSet presAssocID="{F3FD100F-1E91-43BF-8483-36E5878F4BCA}" presName="rootComposite" presStyleCnt="0"/>
      <dgm:spPr/>
    </dgm:pt>
    <dgm:pt modelId="{A3C4C873-F3F5-428A-B2AF-97C8D2E82323}" type="pres">
      <dgm:prSet presAssocID="{F3FD100F-1E91-43BF-8483-36E5878F4BCA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3DF74B0-1726-4F9C-80D0-B8F644571DA4}" type="pres">
      <dgm:prSet presAssocID="{F3FD100F-1E91-43BF-8483-36E5878F4BCA}" presName="rootConnector" presStyleLbl="node2" presStyleIdx="0" presStyleCnt="2"/>
      <dgm:spPr/>
      <dgm:t>
        <a:bodyPr/>
        <a:lstStyle/>
        <a:p>
          <a:endParaRPr lang="cs-CZ"/>
        </a:p>
      </dgm:t>
    </dgm:pt>
    <dgm:pt modelId="{6F2C0726-5B5D-4237-8596-49EE593E6AFB}" type="pres">
      <dgm:prSet presAssocID="{F3FD100F-1E91-43BF-8483-36E5878F4BCA}" presName="hierChild4" presStyleCnt="0"/>
      <dgm:spPr/>
    </dgm:pt>
    <dgm:pt modelId="{BC81A313-1985-4292-B958-DB4AD14F93DC}" type="pres">
      <dgm:prSet presAssocID="{F3FD100F-1E91-43BF-8483-36E5878F4BCA}" presName="hierChild5" presStyleCnt="0"/>
      <dgm:spPr/>
    </dgm:pt>
    <dgm:pt modelId="{7861E1C8-5F13-4AC0-B39E-8EBECE8690F8}" type="pres">
      <dgm:prSet presAssocID="{083ACA83-54AC-4A6C-B122-19265EC75A9E}" presName="Name37" presStyleLbl="parChTrans1D2" presStyleIdx="1" presStyleCnt="2"/>
      <dgm:spPr/>
      <dgm:t>
        <a:bodyPr/>
        <a:lstStyle/>
        <a:p>
          <a:endParaRPr lang="cs-CZ"/>
        </a:p>
      </dgm:t>
    </dgm:pt>
    <dgm:pt modelId="{7B6E89A9-B85C-4F83-8BD7-A58F26A1AB9A}" type="pres">
      <dgm:prSet presAssocID="{8D938896-C7FB-4173-B57D-28D34D3A5807}" presName="hierRoot2" presStyleCnt="0">
        <dgm:presLayoutVars>
          <dgm:hierBranch val="init"/>
        </dgm:presLayoutVars>
      </dgm:prSet>
      <dgm:spPr/>
    </dgm:pt>
    <dgm:pt modelId="{2DE5A713-4A21-4C59-850A-B7671DDD61BE}" type="pres">
      <dgm:prSet presAssocID="{8D938896-C7FB-4173-B57D-28D34D3A5807}" presName="rootComposite" presStyleCnt="0"/>
      <dgm:spPr/>
    </dgm:pt>
    <dgm:pt modelId="{EA4ED67C-070B-463B-B00C-F868423AA904}" type="pres">
      <dgm:prSet presAssocID="{8D938896-C7FB-4173-B57D-28D34D3A5807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9393D77-3E07-4A41-B7D2-662EBF34C7FA}" type="pres">
      <dgm:prSet presAssocID="{8D938896-C7FB-4173-B57D-28D34D3A5807}" presName="rootConnector" presStyleLbl="node2" presStyleIdx="1" presStyleCnt="2"/>
      <dgm:spPr/>
      <dgm:t>
        <a:bodyPr/>
        <a:lstStyle/>
        <a:p>
          <a:endParaRPr lang="cs-CZ"/>
        </a:p>
      </dgm:t>
    </dgm:pt>
    <dgm:pt modelId="{71273A04-0405-450A-97DA-04F6839C4716}" type="pres">
      <dgm:prSet presAssocID="{8D938896-C7FB-4173-B57D-28D34D3A5807}" presName="hierChild4" presStyleCnt="0"/>
      <dgm:spPr/>
    </dgm:pt>
    <dgm:pt modelId="{EF19E86A-7342-43CF-87B8-983E6BA49277}" type="pres">
      <dgm:prSet presAssocID="{8D938896-C7FB-4173-B57D-28D34D3A5807}" presName="hierChild5" presStyleCnt="0"/>
      <dgm:spPr/>
    </dgm:pt>
    <dgm:pt modelId="{E95CB687-2193-4C6B-B06B-22D0FE4B00FF}" type="pres">
      <dgm:prSet presAssocID="{606B2E1F-509D-4251-B958-6A97FDD08277}" presName="hierChild3" presStyleCnt="0"/>
      <dgm:spPr/>
    </dgm:pt>
  </dgm:ptLst>
  <dgm:cxnLst>
    <dgm:cxn modelId="{2E78B1FF-A1B1-44EE-AA3C-6E2D9AFE12D4}" type="presOf" srcId="{F3FD100F-1E91-43BF-8483-36E5878F4BCA}" destId="{A3C4C873-F3F5-428A-B2AF-97C8D2E82323}" srcOrd="0" destOrd="0" presId="urn:microsoft.com/office/officeart/2005/8/layout/orgChart1"/>
    <dgm:cxn modelId="{DCE8F7D5-17EE-4B52-BBF7-5C0B73C4CAE1}" srcId="{606B2E1F-509D-4251-B958-6A97FDD08277}" destId="{8D938896-C7FB-4173-B57D-28D34D3A5807}" srcOrd="1" destOrd="0" parTransId="{083ACA83-54AC-4A6C-B122-19265EC75A9E}" sibTransId="{B2336701-8F57-4DB9-9DEA-9A814DD67DEA}"/>
    <dgm:cxn modelId="{FFA620F5-63C4-4879-BE6E-EBB105604B39}" type="presOf" srcId="{F3FD100F-1E91-43BF-8483-36E5878F4BCA}" destId="{13DF74B0-1726-4F9C-80D0-B8F644571DA4}" srcOrd="1" destOrd="0" presId="urn:microsoft.com/office/officeart/2005/8/layout/orgChart1"/>
    <dgm:cxn modelId="{91D47F6C-D0D4-4DF3-9FE4-4B9884A1762C}" type="presOf" srcId="{B34D4D0D-3B41-4D38-A6F5-668C37EA3EA6}" destId="{CC6C7EBA-04CE-4E71-8F92-E176CFA38ABA}" srcOrd="0" destOrd="0" presId="urn:microsoft.com/office/officeart/2005/8/layout/orgChart1"/>
    <dgm:cxn modelId="{627A9C3B-A0E9-4842-8E0D-058D300451AD}" type="presOf" srcId="{606B2E1F-509D-4251-B958-6A97FDD08277}" destId="{4FF55610-1081-4D74-B612-6CA30595A4FE}" srcOrd="0" destOrd="0" presId="urn:microsoft.com/office/officeart/2005/8/layout/orgChart1"/>
    <dgm:cxn modelId="{3C434E19-C286-40C1-A950-2C272CFFE87C}" type="presOf" srcId="{606B2E1F-509D-4251-B958-6A97FDD08277}" destId="{E496E19C-A21C-4E8D-AE30-B737E46462C8}" srcOrd="1" destOrd="0" presId="urn:microsoft.com/office/officeart/2005/8/layout/orgChart1"/>
    <dgm:cxn modelId="{C00DCCFF-20FD-45C7-8B3C-C3F2FFD2C276}" type="presOf" srcId="{FD4DD2FC-1FD9-4CBA-B325-D5979B419997}" destId="{8D64906C-B840-4002-A4D1-D9171FDEA869}" srcOrd="0" destOrd="0" presId="urn:microsoft.com/office/officeart/2005/8/layout/orgChart1"/>
    <dgm:cxn modelId="{9AD5A385-E288-4C31-8992-51F2D2C4AC8A}" srcId="{FD4DD2FC-1FD9-4CBA-B325-D5979B419997}" destId="{606B2E1F-509D-4251-B958-6A97FDD08277}" srcOrd="0" destOrd="0" parTransId="{67845CF4-8CED-4091-81D1-3043872AC769}" sibTransId="{8DB9FB1D-F341-4DDE-9F1C-9241C351E5B8}"/>
    <dgm:cxn modelId="{F467E1DE-55C0-43BB-9CD6-301C21BA8F78}" type="presOf" srcId="{8D938896-C7FB-4173-B57D-28D34D3A5807}" destId="{C9393D77-3E07-4A41-B7D2-662EBF34C7FA}" srcOrd="1" destOrd="0" presId="urn:microsoft.com/office/officeart/2005/8/layout/orgChart1"/>
    <dgm:cxn modelId="{A35AE0A7-E46F-4C07-B7F8-9103541E30B8}" srcId="{606B2E1F-509D-4251-B958-6A97FDD08277}" destId="{F3FD100F-1E91-43BF-8483-36E5878F4BCA}" srcOrd="0" destOrd="0" parTransId="{B34D4D0D-3B41-4D38-A6F5-668C37EA3EA6}" sibTransId="{2F171E6A-6F30-4699-91FC-7E14B8C334A9}"/>
    <dgm:cxn modelId="{34CC1696-D8FB-4310-A0B1-ED5E7A50A5C6}" type="presOf" srcId="{8D938896-C7FB-4173-B57D-28D34D3A5807}" destId="{EA4ED67C-070B-463B-B00C-F868423AA904}" srcOrd="0" destOrd="0" presId="urn:microsoft.com/office/officeart/2005/8/layout/orgChart1"/>
    <dgm:cxn modelId="{A1343202-5A53-4C1B-9B8A-EEF10B659568}" type="presOf" srcId="{083ACA83-54AC-4A6C-B122-19265EC75A9E}" destId="{7861E1C8-5F13-4AC0-B39E-8EBECE8690F8}" srcOrd="0" destOrd="0" presId="urn:microsoft.com/office/officeart/2005/8/layout/orgChart1"/>
    <dgm:cxn modelId="{3EFA08EA-6D00-4DEE-8A96-EEACDD05C95F}" type="presParOf" srcId="{8D64906C-B840-4002-A4D1-D9171FDEA869}" destId="{1E37A37E-3B97-40E5-8B0F-CD2753EBDC9F}" srcOrd="0" destOrd="0" presId="urn:microsoft.com/office/officeart/2005/8/layout/orgChart1"/>
    <dgm:cxn modelId="{9D54B4FE-EEBF-4DDB-91F0-64D04A643E3D}" type="presParOf" srcId="{1E37A37E-3B97-40E5-8B0F-CD2753EBDC9F}" destId="{B1BB1142-3515-4875-A95A-404434D75AAC}" srcOrd="0" destOrd="0" presId="urn:microsoft.com/office/officeart/2005/8/layout/orgChart1"/>
    <dgm:cxn modelId="{D865EF62-E03A-4046-A652-BE155BCCFD72}" type="presParOf" srcId="{B1BB1142-3515-4875-A95A-404434D75AAC}" destId="{4FF55610-1081-4D74-B612-6CA30595A4FE}" srcOrd="0" destOrd="0" presId="urn:microsoft.com/office/officeart/2005/8/layout/orgChart1"/>
    <dgm:cxn modelId="{11C5AC47-1FC4-4B95-B3AD-9B7C4C31E1D7}" type="presParOf" srcId="{B1BB1142-3515-4875-A95A-404434D75AAC}" destId="{E496E19C-A21C-4E8D-AE30-B737E46462C8}" srcOrd="1" destOrd="0" presId="urn:microsoft.com/office/officeart/2005/8/layout/orgChart1"/>
    <dgm:cxn modelId="{39471407-160F-4E3B-9510-54A3A56D6216}" type="presParOf" srcId="{1E37A37E-3B97-40E5-8B0F-CD2753EBDC9F}" destId="{805D9F69-ED49-48F3-BC32-4A4F14BFBF18}" srcOrd="1" destOrd="0" presId="urn:microsoft.com/office/officeart/2005/8/layout/orgChart1"/>
    <dgm:cxn modelId="{E80C1BC7-A1D3-4734-8C59-21F4426ED47D}" type="presParOf" srcId="{805D9F69-ED49-48F3-BC32-4A4F14BFBF18}" destId="{CC6C7EBA-04CE-4E71-8F92-E176CFA38ABA}" srcOrd="0" destOrd="0" presId="urn:microsoft.com/office/officeart/2005/8/layout/orgChart1"/>
    <dgm:cxn modelId="{FED2221B-F102-47A2-B1D8-758C1E1D5074}" type="presParOf" srcId="{805D9F69-ED49-48F3-BC32-4A4F14BFBF18}" destId="{F8A80C59-E12F-4E94-9D90-DDFED8633F29}" srcOrd="1" destOrd="0" presId="urn:microsoft.com/office/officeart/2005/8/layout/orgChart1"/>
    <dgm:cxn modelId="{298C647A-DAC1-4455-8C18-375AA670438C}" type="presParOf" srcId="{F8A80C59-E12F-4E94-9D90-DDFED8633F29}" destId="{6DED84DF-0106-4821-B912-19BAE108CD2A}" srcOrd="0" destOrd="0" presId="urn:microsoft.com/office/officeart/2005/8/layout/orgChart1"/>
    <dgm:cxn modelId="{896C8175-9BD5-452D-9F3F-C34968DC8F03}" type="presParOf" srcId="{6DED84DF-0106-4821-B912-19BAE108CD2A}" destId="{A3C4C873-F3F5-428A-B2AF-97C8D2E82323}" srcOrd="0" destOrd="0" presId="urn:microsoft.com/office/officeart/2005/8/layout/orgChart1"/>
    <dgm:cxn modelId="{C2EB100C-FCC8-4C5C-A46A-71FA0B2F20F4}" type="presParOf" srcId="{6DED84DF-0106-4821-B912-19BAE108CD2A}" destId="{13DF74B0-1726-4F9C-80D0-B8F644571DA4}" srcOrd="1" destOrd="0" presId="urn:microsoft.com/office/officeart/2005/8/layout/orgChart1"/>
    <dgm:cxn modelId="{5B6FE970-30CD-42D0-B325-C74A81D8A8AA}" type="presParOf" srcId="{F8A80C59-E12F-4E94-9D90-DDFED8633F29}" destId="{6F2C0726-5B5D-4237-8596-49EE593E6AFB}" srcOrd="1" destOrd="0" presId="urn:microsoft.com/office/officeart/2005/8/layout/orgChart1"/>
    <dgm:cxn modelId="{D0C83924-04CE-4FC3-AB6D-D77C893ACB58}" type="presParOf" srcId="{F8A80C59-E12F-4E94-9D90-DDFED8633F29}" destId="{BC81A313-1985-4292-B958-DB4AD14F93DC}" srcOrd="2" destOrd="0" presId="urn:microsoft.com/office/officeart/2005/8/layout/orgChart1"/>
    <dgm:cxn modelId="{E3DC8C3E-6384-479E-9A5C-B683E0C75966}" type="presParOf" srcId="{805D9F69-ED49-48F3-BC32-4A4F14BFBF18}" destId="{7861E1C8-5F13-4AC0-B39E-8EBECE8690F8}" srcOrd="2" destOrd="0" presId="urn:microsoft.com/office/officeart/2005/8/layout/orgChart1"/>
    <dgm:cxn modelId="{46D2B26C-F093-4799-853B-AE59F52AC442}" type="presParOf" srcId="{805D9F69-ED49-48F3-BC32-4A4F14BFBF18}" destId="{7B6E89A9-B85C-4F83-8BD7-A58F26A1AB9A}" srcOrd="3" destOrd="0" presId="urn:microsoft.com/office/officeart/2005/8/layout/orgChart1"/>
    <dgm:cxn modelId="{E3018DD6-0ACE-449E-AEB2-4AA9D0C67FDA}" type="presParOf" srcId="{7B6E89A9-B85C-4F83-8BD7-A58F26A1AB9A}" destId="{2DE5A713-4A21-4C59-850A-B7671DDD61BE}" srcOrd="0" destOrd="0" presId="urn:microsoft.com/office/officeart/2005/8/layout/orgChart1"/>
    <dgm:cxn modelId="{16372148-2AAB-4260-ABC2-8A7EB167D6A9}" type="presParOf" srcId="{2DE5A713-4A21-4C59-850A-B7671DDD61BE}" destId="{EA4ED67C-070B-463B-B00C-F868423AA904}" srcOrd="0" destOrd="0" presId="urn:microsoft.com/office/officeart/2005/8/layout/orgChart1"/>
    <dgm:cxn modelId="{7FDEB7E8-2B59-4A74-9757-FC7FE3235647}" type="presParOf" srcId="{2DE5A713-4A21-4C59-850A-B7671DDD61BE}" destId="{C9393D77-3E07-4A41-B7D2-662EBF34C7FA}" srcOrd="1" destOrd="0" presId="urn:microsoft.com/office/officeart/2005/8/layout/orgChart1"/>
    <dgm:cxn modelId="{02764D36-036E-4817-879A-F1D954C333AC}" type="presParOf" srcId="{7B6E89A9-B85C-4F83-8BD7-A58F26A1AB9A}" destId="{71273A04-0405-450A-97DA-04F6839C4716}" srcOrd="1" destOrd="0" presId="urn:microsoft.com/office/officeart/2005/8/layout/orgChart1"/>
    <dgm:cxn modelId="{373271E1-1F9C-43B4-93D9-AE7F812F94B0}" type="presParOf" srcId="{7B6E89A9-B85C-4F83-8BD7-A58F26A1AB9A}" destId="{EF19E86A-7342-43CF-87B8-983E6BA49277}" srcOrd="2" destOrd="0" presId="urn:microsoft.com/office/officeart/2005/8/layout/orgChart1"/>
    <dgm:cxn modelId="{C8499E70-801C-4BF4-BB45-BD925E6DFCCF}" type="presParOf" srcId="{1E37A37E-3B97-40E5-8B0F-CD2753EBDC9F}" destId="{E95CB687-2193-4C6B-B06B-22D0FE4B00FF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324D2-8B0C-41C0-B9B1-EE367D695B00}" type="datetimeFigureOut">
              <a:rPr lang="cs-CZ"/>
              <a:pPr>
                <a:defRPr/>
              </a:pPr>
              <a:t>31.5.2012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7FF08C-140F-4368-A015-968D7D7794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A893A-5B95-40DE-BD9E-620D3D4C3E58}" type="datetimeFigureOut">
              <a:rPr lang="cs-CZ"/>
              <a:pPr>
                <a:defRPr/>
              </a:pPr>
              <a:t>31.5.2012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6DD6F3-89B8-4B19-9D99-9E4AFE2DF0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F1D8D-D08C-4E26-AFF4-273C073A8E4E}" type="datetimeFigureOut">
              <a:rPr lang="cs-CZ"/>
              <a:pPr>
                <a:defRPr/>
              </a:pPr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192118-2B8D-4A32-A7B2-6BDAC7801B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665EE-186F-4715-9E83-A05D08FB2481}" type="datetimeFigureOut">
              <a:rPr lang="cs-CZ"/>
              <a:pPr>
                <a:defRPr/>
              </a:pPr>
              <a:t>31.5.2012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791792-5ADA-48C5-94AF-859A82016D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FF520B-37F4-4DA3-BD48-77FC6FFDBC90}" type="datetimeFigureOut">
              <a:rPr lang="cs-CZ"/>
              <a:pPr>
                <a:defRPr/>
              </a:pPr>
              <a:t>31.5.2012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32F39B-4CC1-44FA-AFEA-A5525B9E44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97D47D-9A97-4CBF-B48B-F596DED551D1}" type="datetimeFigureOut">
              <a:rPr lang="cs-CZ"/>
              <a:pPr>
                <a:defRPr/>
              </a:pPr>
              <a:t>31.5.2012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5F296-1EAC-41F9-A86B-EA0208A90D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F3E15-BFF7-4BFC-A56E-59C83F1B5D25}" type="datetimeFigureOut">
              <a:rPr lang="cs-CZ"/>
              <a:pPr>
                <a:defRPr/>
              </a:pPr>
              <a:t>31.5.2012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A004A9-18E5-4C33-AD1F-F474334593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EFE0B-587C-41AD-BB89-3B8296D62A2D}" type="datetimeFigureOut">
              <a:rPr lang="cs-CZ"/>
              <a:pPr>
                <a:defRPr/>
              </a:pPr>
              <a:t>31.5.2012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B89C4-C5A3-4ECB-A1BA-40219DAF60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1DB9D-33D9-4FDE-A403-5F5F40FEA0D7}" type="datetimeFigureOut">
              <a:rPr lang="cs-CZ"/>
              <a:pPr>
                <a:defRPr/>
              </a:pPr>
              <a:t>31.5.2012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94FBD5-141D-4AAB-9709-936017EECA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8BDD5-6C8D-4BAD-ACCD-31DD23788525}" type="datetimeFigureOut">
              <a:rPr lang="cs-CZ"/>
              <a:pPr>
                <a:defRPr/>
              </a:pPr>
              <a:t>31.5.2012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6F0BD2-3BC4-4D8F-A61A-9AF1B5D610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952BE-F339-4CBE-A334-1ED090DB11D4}" type="datetimeFigureOut">
              <a:rPr lang="cs-CZ"/>
              <a:pPr>
                <a:defRPr/>
              </a:pPr>
              <a:t>31.5.2012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71903-2337-4A58-8CB2-08A26E1767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19FE68D-AEB2-4E0B-AE96-543A63F0BF33}" type="datetimeFigureOut">
              <a:rPr lang="cs-CZ"/>
              <a:pPr>
                <a:defRPr/>
              </a:pPr>
              <a:t>31.5.2012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812DE11-BF7D-4593-A6B3-4177CDC5B4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FFF98D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FFF98D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FFF654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4" Type="http://schemas.openxmlformats.org/officeDocument/2006/relationships/slide" Target="slide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7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Genetické zákony</a:t>
            </a: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188913"/>
            <a:ext cx="8229600" cy="2087562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/>
              <a:t>Zakladatel genetiky: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accent4"/>
                </a:solidFill>
              </a:rPr>
              <a:t>Gregor Johan </a:t>
            </a:r>
            <a:r>
              <a:rPr lang="cs-CZ" b="1" dirty="0" err="1" smtClean="0">
                <a:solidFill>
                  <a:schemeClr val="accent4"/>
                </a:solidFill>
              </a:rPr>
              <a:t>Mendel</a:t>
            </a:r>
            <a:r>
              <a:rPr lang="cs-CZ" dirty="0" smtClean="0">
                <a:solidFill>
                  <a:schemeClr val="accent4"/>
                </a:solidFill>
              </a:rPr>
              <a:t> </a:t>
            </a:r>
            <a:br>
              <a:rPr lang="cs-CZ" dirty="0" smtClean="0">
                <a:solidFill>
                  <a:schemeClr val="accent4"/>
                </a:solidFill>
              </a:rPr>
            </a:br>
            <a:r>
              <a:rPr lang="cs-CZ" sz="3200" dirty="0" smtClean="0">
                <a:solidFill>
                  <a:schemeClr val="accent4"/>
                </a:solidFill>
              </a:rPr>
              <a:t>(</a:t>
            </a:r>
            <a:r>
              <a:rPr lang="cs-CZ" sz="3100" dirty="0" smtClean="0">
                <a:solidFill>
                  <a:schemeClr val="accent4"/>
                </a:solidFill>
              </a:rPr>
              <a:t>1822–1884) </a:t>
            </a:r>
            <a:endParaRPr lang="cs-CZ" sz="3100" dirty="0">
              <a:solidFill>
                <a:schemeClr val="accent4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420938"/>
            <a:ext cx="4038600" cy="3933825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přírodovědec německé národnosti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zakladatel genetiky a objevitel základních zákonů genetiky </a:t>
            </a:r>
            <a:r>
              <a:rPr lang="cs-CZ" sz="2800" dirty="0" smtClean="0"/>
              <a:t>(</a:t>
            </a:r>
            <a:r>
              <a:rPr lang="cs-CZ" dirty="0" smtClean="0"/>
              <a:t>tři pravidla)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působil jako mnich a později opat augustiniánského kláštera na Starém Brně</a:t>
            </a:r>
            <a:endParaRPr lang="cs-CZ" dirty="0"/>
          </a:p>
        </p:txBody>
      </p:sp>
      <p:pic>
        <p:nvPicPr>
          <p:cNvPr id="1434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611188" y="2420938"/>
            <a:ext cx="3519487" cy="4252912"/>
          </a:xfr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GEN =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jeden ze základních genetických pojmů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331640" y="2636912"/>
          <a:ext cx="6096000" cy="3775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Gen jako vloha:</a:t>
            </a:r>
            <a:endParaRPr lang="cs-CZ" smtClean="0"/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163"/>
            <a:ext cx="8229600" cy="4662487"/>
          </a:xfrm>
        </p:spPr>
        <p:txBody>
          <a:bodyPr/>
          <a:lstStyle/>
          <a:p>
            <a:r>
              <a:rPr lang="cs-CZ" smtClean="0"/>
              <a:t>je tvořen dvěma alelami</a:t>
            </a:r>
          </a:p>
          <a:p>
            <a:r>
              <a:rPr lang="cs-CZ" smtClean="0"/>
              <a:t>jednotka informace (podle níž se vytváří podoba organismu – FENOTYP)</a:t>
            </a:r>
          </a:p>
          <a:p>
            <a:r>
              <a:rPr lang="cs-CZ" smtClean="0"/>
              <a:t>vyskytuje se v rozdílných typech – alelách</a:t>
            </a:r>
          </a:p>
          <a:p>
            <a:r>
              <a:rPr lang="cs-CZ" smtClean="0"/>
              <a:t>alely se navzájem odlišují ve svém vlivu na fenotyp</a:t>
            </a:r>
          </a:p>
          <a:p>
            <a:endParaRPr lang="cs-CZ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2555776" y="3934520"/>
          <a:ext cx="4200128" cy="2923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79463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Alely a jejich interakce:</a:t>
            </a:r>
            <a:endParaRPr lang="cs-CZ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Gen je tvořen dvojicí alel…=</a:t>
            </a:r>
            <a:r>
              <a:rPr lang="cs-CZ" smtClean="0">
                <a:latin typeface="Tahoma" pitchFamily="34" charset="0"/>
                <a:cs typeface="Tahoma" pitchFamily="34" charset="0"/>
              </a:rPr>
              <a:t>˃ možné kombinace: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>
                <a:latin typeface="Tahoma" pitchFamily="34" charset="0"/>
                <a:cs typeface="Tahoma" pitchFamily="34" charset="0"/>
              </a:rPr>
              <a:t>AA – obě dominantní (ale stejné = homozygót)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>
                <a:latin typeface="Tahoma" pitchFamily="34" charset="0"/>
                <a:cs typeface="Tahoma" pitchFamily="34" charset="0"/>
              </a:rPr>
              <a:t>aa – obě recesivní (ale stejné = homozygót)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>
                <a:latin typeface="Tahoma" pitchFamily="34" charset="0"/>
                <a:cs typeface="Tahoma" pitchFamily="34" charset="0"/>
              </a:rPr>
              <a:t>Aa – kombinace dominantní a recesivní (=heterozygót)</a:t>
            </a:r>
            <a:endParaRPr lang="cs-CZ" smtClean="0"/>
          </a:p>
          <a:p>
            <a:endParaRPr lang="cs-CZ" smtClean="0">
              <a:latin typeface="Tahoma" pitchFamily="34" charset="0"/>
              <a:cs typeface="Tahoma" pitchFamily="34" charset="0"/>
            </a:endParaRPr>
          </a:p>
          <a:p>
            <a:r>
              <a:rPr lang="cs-CZ" smtClean="0"/>
              <a:t>Typy interakcí:</a:t>
            </a:r>
          </a:p>
          <a:p>
            <a:r>
              <a:rPr lang="cs-CZ" smtClean="0">
                <a:hlinkClick r:id="rId3" action="ppaction://hlinksldjump" tooltip="Úplná dominance (stránka neexistuje)"/>
              </a:rPr>
              <a:t>Úplná dominance</a:t>
            </a:r>
            <a:endParaRPr lang="cs-CZ" smtClean="0"/>
          </a:p>
          <a:p>
            <a:r>
              <a:rPr lang="cs-CZ" smtClean="0">
                <a:hlinkClick r:id="rId4" action="ppaction://hlinksldjump" tooltip="Neúplná dominance (stránka neexistuje)"/>
              </a:rPr>
              <a:t>Neúplná dominance</a:t>
            </a:r>
            <a:endParaRPr lang="cs-CZ" smtClean="0"/>
          </a:p>
          <a:p>
            <a:endParaRPr lang="cs-CZ" smtClean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398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4"/>
                </a:solidFill>
                <a:hlinkClick r:id="rId3" action="ppaction://hlinksldjump" tooltip="Úplná dominance (stránka neexistuje)"/>
              </a:rPr>
              <a:t/>
            </a:r>
            <a:br>
              <a:rPr lang="cs-CZ" dirty="0" smtClean="0">
                <a:solidFill>
                  <a:schemeClr val="accent4"/>
                </a:solidFill>
                <a:hlinkClick r:id="rId3" action="ppaction://hlinksldjump" tooltip="Úplná dominance (stránka neexistuje)"/>
              </a:rPr>
            </a:br>
            <a:r>
              <a:rPr lang="cs-CZ" dirty="0" smtClean="0">
                <a:solidFill>
                  <a:schemeClr val="accent4"/>
                </a:solidFill>
                <a:hlinkClick r:id="rId3" action="ppaction://hlinksldjump" tooltip="Úplná dominance (stránka neexistuje)"/>
              </a:rPr>
              <a:t/>
            </a:r>
            <a:br>
              <a:rPr lang="cs-CZ" dirty="0" smtClean="0">
                <a:solidFill>
                  <a:schemeClr val="accent4"/>
                </a:solidFill>
                <a:hlinkClick r:id="rId3" action="ppaction://hlinksldjump" tooltip="Úplná dominance (stránka neexistuje)"/>
              </a:rPr>
            </a:br>
            <a:r>
              <a:rPr lang="cs-CZ" dirty="0" smtClean="0">
                <a:solidFill>
                  <a:schemeClr val="accent4"/>
                </a:solidFill>
                <a:hlinkClick r:id="rId3" action="ppaction://hlinksldjump" tooltip="Úplná dominance (stránka neexistuje)"/>
              </a:rPr>
              <a:t/>
            </a:r>
            <a:br>
              <a:rPr lang="cs-CZ" dirty="0" smtClean="0">
                <a:solidFill>
                  <a:schemeClr val="accent4"/>
                </a:solidFill>
                <a:hlinkClick r:id="rId3" action="ppaction://hlinksldjump" tooltip="Úplná dominance (stránka neexistuje)"/>
              </a:rPr>
            </a:br>
            <a:r>
              <a:rPr lang="cs-CZ" dirty="0" smtClean="0">
                <a:solidFill>
                  <a:schemeClr val="accent4"/>
                </a:solidFill>
                <a:hlinkClick r:id="rId3" action="ppaction://hlinksldjump" tooltip="Úplná dominance (stránka neexistuje)"/>
              </a:rPr>
              <a:t/>
            </a:r>
            <a:br>
              <a:rPr lang="cs-CZ" dirty="0" smtClean="0">
                <a:solidFill>
                  <a:schemeClr val="accent4"/>
                </a:solidFill>
                <a:hlinkClick r:id="rId3" action="ppaction://hlinksldjump" tooltip="Úplná dominance (stránka neexistuje)"/>
              </a:rPr>
            </a:br>
            <a:r>
              <a:rPr lang="cs-CZ" dirty="0" smtClean="0">
                <a:solidFill>
                  <a:schemeClr val="accent4"/>
                </a:solidFill>
                <a:hlinkClick r:id="rId3" action="ppaction://hlinksldjump" tooltip="Úplná dominance (stránka neexistuje)"/>
              </a:rPr>
              <a:t/>
            </a:r>
            <a:br>
              <a:rPr lang="cs-CZ" dirty="0" smtClean="0">
                <a:solidFill>
                  <a:schemeClr val="accent4"/>
                </a:solidFill>
                <a:hlinkClick r:id="rId3" action="ppaction://hlinksldjump" tooltip="Úplná dominance (stránka neexistuje)"/>
              </a:rPr>
            </a:br>
            <a:r>
              <a:rPr lang="cs-CZ" dirty="0" smtClean="0">
                <a:solidFill>
                  <a:schemeClr val="accent4"/>
                </a:solidFill>
                <a:hlinkClick r:id="rId3" action="ppaction://hlinksldjump" tooltip="Úplná dominance (stránka neexistuje)"/>
              </a:rPr>
              <a:t>Úplná dominance</a:t>
            </a:r>
            <a:r>
              <a:rPr lang="cs-CZ" dirty="0" smtClean="0">
                <a:solidFill>
                  <a:schemeClr val="accent4"/>
                </a:solidFill>
              </a:rPr>
              <a:t/>
            </a:r>
            <a:br>
              <a:rPr lang="cs-CZ" dirty="0" smtClean="0">
                <a:solidFill>
                  <a:schemeClr val="accent4"/>
                </a:solidFill>
              </a:rPr>
            </a:br>
            <a:endParaRPr lang="cs-CZ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r>
              <a:rPr lang="cs-CZ" sz="3200" smtClean="0"/>
              <a:t>Při úplné dominanci nemůžeme odlišit heterozygóta od dominantního homozygóta</a:t>
            </a:r>
          </a:p>
          <a:p>
            <a:endParaRPr lang="cs-CZ" smtClean="0"/>
          </a:p>
        </p:txBody>
      </p:sp>
      <p:pic>
        <p:nvPicPr>
          <p:cNvPr id="18436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/>
          <a:srcRect/>
          <a:stretch>
            <a:fillRect/>
          </a:stretch>
        </p:blipFill>
        <p:spPr>
          <a:xfrm>
            <a:off x="4648200" y="2119313"/>
            <a:ext cx="4038600" cy="4038600"/>
          </a:xfr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hlinkClick r:id="rId3" action="ppaction://hlinksldjump"/>
              </a:rPr>
              <a:t>Neúplná dominance:</a:t>
            </a:r>
            <a:endParaRPr lang="cs-CZ" smtClean="0"/>
          </a:p>
        </p:txBody>
      </p:sp>
      <p:sp>
        <p:nvSpPr>
          <p:cNvPr id="1945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alela </a:t>
            </a:r>
            <a:r>
              <a:rPr lang="cs-CZ" u="sng" smtClean="0"/>
              <a:t>A</a:t>
            </a:r>
            <a:r>
              <a:rPr lang="cs-CZ" smtClean="0"/>
              <a:t> nese znak pro </a:t>
            </a:r>
            <a:r>
              <a:rPr lang="cs-CZ" smtClean="0">
                <a:solidFill>
                  <a:srgbClr val="FF0000"/>
                </a:solidFill>
              </a:rPr>
              <a:t>červenou</a:t>
            </a:r>
            <a:r>
              <a:rPr lang="cs-CZ" smtClean="0"/>
              <a:t> barvu</a:t>
            </a:r>
            <a:r>
              <a:rPr lang="cs-CZ" smtClean="0">
                <a:latin typeface="Arial" charset="0"/>
              </a:rPr>
              <a:t> </a:t>
            </a:r>
            <a:r>
              <a:rPr lang="cs-CZ" sz="2400" smtClean="0">
                <a:latin typeface="Arial" charset="0"/>
              </a:rPr>
              <a:t>a</a:t>
            </a:r>
            <a:r>
              <a:rPr lang="cs-CZ" smtClean="0"/>
              <a:t> alela </a:t>
            </a:r>
            <a:r>
              <a:rPr lang="cs-CZ" u="sng" smtClean="0"/>
              <a:t>a</a:t>
            </a:r>
            <a:r>
              <a:rPr lang="cs-CZ" smtClean="0"/>
              <a:t> nese znak pro bílou barvu, budou heterozygoti rozlišitelní, </a:t>
            </a:r>
          </a:p>
          <a:p>
            <a:r>
              <a:rPr lang="cs-CZ" smtClean="0"/>
              <a:t>tzn. rozložení bude následující: jedinec </a:t>
            </a:r>
            <a:r>
              <a:rPr lang="cs-CZ" smtClean="0">
                <a:solidFill>
                  <a:srgbClr val="FF0000"/>
                </a:solidFill>
              </a:rPr>
              <a:t>AA-červená</a:t>
            </a:r>
            <a:r>
              <a:rPr lang="cs-CZ" smtClean="0"/>
              <a:t> barva,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jedinec aa-bílá barva a jedinec </a:t>
            </a:r>
            <a:r>
              <a:rPr lang="cs-CZ" smtClean="0">
                <a:solidFill>
                  <a:srgbClr val="F9DBF1"/>
                </a:solidFill>
              </a:rPr>
              <a:t>Aa-růžová barva</a:t>
            </a:r>
            <a:r>
              <a:rPr lang="cs-CZ" smtClean="0"/>
              <a:t>. Při neúplné dominanci můžeme tedy podle fenotypu rozlišit heterozygóta od dominantního  homozygota.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algn="ctr"/>
            <a:r>
              <a:rPr lang="cs-CZ" smtClean="0"/>
              <a:t>Gen jako část DNA: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úsek DNA se specifickou funkcí, který je schopen utvářet při dělení buňky svoje vlastní přesné kopie, které se přenáší do dalších generací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DNA je zkratka kyseliny deoxyribonukleové, která je „chemickou nositelkou dědičné informace“</a:t>
            </a:r>
            <a:endParaRPr lang="cs-CZ" dirty="0"/>
          </a:p>
        </p:txBody>
      </p:sp>
      <p:pic>
        <p:nvPicPr>
          <p:cNvPr id="2048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648200" y="2133600"/>
            <a:ext cx="4038600" cy="4103688"/>
          </a:xfr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7080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DNA</a:t>
            </a:r>
            <a:endParaRPr lang="cs-CZ" dirty="0"/>
          </a:p>
        </p:txBody>
      </p:sp>
      <p:sp>
        <p:nvSpPr>
          <p:cNvPr id="21507" name="Zástupný symbol pro obsah 3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343525"/>
          </a:xfrm>
        </p:spPr>
        <p:txBody>
          <a:bodyPr/>
          <a:lstStyle/>
          <a:p>
            <a:r>
              <a:rPr lang="cs-CZ" smtClean="0"/>
              <a:t>dna je zkratka kyseliny deoxyribonukleové, která je „chemickou nositelkou dědičné informace“ 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je uložena v jádře buňky =</a:t>
            </a:r>
            <a:r>
              <a:rPr lang="cs-CZ" smtClean="0">
                <a:latin typeface="Tahoma" pitchFamily="34" charset="0"/>
                <a:cs typeface="Tahoma" pitchFamily="34" charset="0"/>
              </a:rPr>
              <a:t>˃</a:t>
            </a:r>
            <a:r>
              <a:rPr lang="cs-CZ" smtClean="0"/>
              <a:t> chromozómy</a:t>
            </a:r>
          </a:p>
          <a:p>
            <a:r>
              <a:rPr lang="cs-CZ" smtClean="0"/>
              <a:t>„lidská sada“ chromozómů je 23 (22+1 pohlavní)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chromozómy jsou ve všech tělních buňkách ve dvou sadách; v pohlavních buňkách je jedna sada 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snížení počtu chromozómů v pohlavních buňkách je díky tzv. redukčnímu dělení buněk = meióze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79463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err="1" smtClean="0"/>
              <a:t>Mendelovy</a:t>
            </a:r>
            <a:r>
              <a:rPr lang="cs-CZ" dirty="0" smtClean="0"/>
              <a:t> zákony dědičnosti: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4"/>
                </a:solidFill>
              </a:rPr>
              <a:t>1. zákon </a:t>
            </a:r>
            <a:r>
              <a:rPr lang="cs-CZ" dirty="0" smtClean="0"/>
              <a:t>= všichni hybridi jsou ve sledovaném znaku stejní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4"/>
                </a:solidFill>
              </a:rPr>
              <a:t>2. zákon </a:t>
            </a:r>
            <a:r>
              <a:rPr lang="cs-CZ" dirty="0" smtClean="0"/>
              <a:t>= mezi potomky hybridů se objevují jedinci s dominantním znakem, tak i s recesivním v poměru 3:1 nebo 1:2:1: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4"/>
                </a:solidFill>
              </a:rPr>
              <a:t>3. zákon </a:t>
            </a:r>
            <a:r>
              <a:rPr lang="cs-CZ" dirty="0" smtClean="0"/>
              <a:t>= první dva zákony platí jen tehdy , sledujeme-li dědičnost jednoho znaku</a:t>
            </a:r>
            <a:endParaRPr lang="cs-CZ" dirty="0"/>
          </a:p>
        </p:txBody>
      </p:sp>
      <p:pic>
        <p:nvPicPr>
          <p:cNvPr id="2253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648200" y="2133600"/>
            <a:ext cx="4038600" cy="3598863"/>
          </a:xfr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865188"/>
          </a:xfrm>
        </p:spPr>
        <p:txBody>
          <a:bodyPr/>
          <a:lstStyle/>
          <a:p>
            <a:pPr algn="ctr"/>
            <a:r>
              <a:rPr lang="cs-CZ" smtClean="0"/>
              <a:t>Dědičnost pohlaví:</a:t>
            </a:r>
          </a:p>
        </p:txBody>
      </p:sp>
      <p:pic>
        <p:nvPicPr>
          <p:cNvPr id="2355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79388" y="1700213"/>
            <a:ext cx="8713787" cy="4219575"/>
          </a:xfr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719137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199062"/>
          </a:xfrm>
        </p:spPr>
        <p:txBody>
          <a:bodyPr>
            <a:normAutofit fontScale="7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PAEDDR. ČERNÍK, Vladimír; PROF. RNDR. BIČÍK, CSC., Vítězslav; RNDR. MARTINEC, CSC., Zdeněk. </a:t>
            </a:r>
            <a:r>
              <a:rPr lang="cs-CZ" i="1" dirty="0" smtClean="0"/>
              <a:t>Přírodopis 3 : Biologie člověka se základy etologie a genetiky</a:t>
            </a:r>
            <a:r>
              <a:rPr lang="cs-CZ" dirty="0" smtClean="0"/>
              <a:t>. 1. Praha : SPN - pedagogické nakladatelství, 1998. 80 s. ISBN 80-85937-97-2.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MGR. VANEČKOVÁ, Ivana; RNDR. SKÝBOVÁ, Jana; MGR. MARKVARTOVÁ, </a:t>
            </a:r>
            <a:r>
              <a:rPr lang="cs-CZ" dirty="0" err="1" smtClean="0"/>
              <a:t>Drahuše</a:t>
            </a:r>
            <a:r>
              <a:rPr lang="cs-CZ" dirty="0" smtClean="0"/>
              <a:t>; MGR. HEJDA Tomáš. </a:t>
            </a:r>
            <a:r>
              <a:rPr lang="cs-CZ" i="1" dirty="0" smtClean="0"/>
              <a:t>Přírodopis 8 : učebnice pro základní školy a víceletá gymnázia</a:t>
            </a:r>
            <a:r>
              <a:rPr lang="cs-CZ" dirty="0" smtClean="0"/>
              <a:t>. 1. Plzeň : Nakladatelství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80-7238-428-7.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MGR. VALTER, Vít; PAEDR. TRONEČEK, Jiří. </a:t>
            </a:r>
            <a:r>
              <a:rPr lang="cs-CZ" i="1" dirty="0" smtClean="0"/>
              <a:t>Anatomický a fyziologický atlas pro vyučování anatomie a fyziologie v základní škole</a:t>
            </a:r>
            <a:r>
              <a:rPr lang="cs-CZ" dirty="0" smtClean="0"/>
              <a:t>. </a:t>
            </a:r>
            <a:r>
              <a:rPr lang="cs-CZ" dirty="0" err="1" smtClean="0"/>
              <a:t>Chvalčov</a:t>
            </a:r>
            <a:r>
              <a:rPr lang="cs-CZ" dirty="0" smtClean="0"/>
              <a:t> : DTP A Z CHALČOV, [199?]. 80.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DOC. RNDR. MACHOVÁ, CSC., Jitka. </a:t>
            </a:r>
            <a:r>
              <a:rPr lang="cs-CZ" i="1" dirty="0" smtClean="0"/>
              <a:t>Biologie člověka pro učitele</a:t>
            </a:r>
            <a:r>
              <a:rPr lang="cs-CZ" dirty="0" smtClean="0"/>
              <a:t>. Praha : Univerzita Karlova v Praze, 2008. 269 s. ISBN 978-80-7184-867-7.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rgbClr val="C9FAFC"/>
      </a:dk1>
      <a:lt1>
        <a:srgbClr val="DBF5F9"/>
      </a:lt1>
      <a:dk2>
        <a:srgbClr val="02485C"/>
      </a:dk2>
      <a:lt2>
        <a:srgbClr val="C4EEFF"/>
      </a:lt2>
      <a:accent1>
        <a:srgbClr val="6ADAFA"/>
      </a:accent1>
      <a:accent2>
        <a:srgbClr val="B4ECFC"/>
      </a:accent2>
      <a:accent3>
        <a:srgbClr val="FFF98D"/>
      </a:accent3>
      <a:accent4>
        <a:srgbClr val="FFF654"/>
      </a:accent4>
      <a:accent5>
        <a:srgbClr val="A9A100"/>
      </a:accent5>
      <a:accent6>
        <a:srgbClr val="716B00"/>
      </a:accent6>
      <a:hlink>
        <a:srgbClr val="E2D700"/>
      </a:hlink>
      <a:folHlink>
        <a:srgbClr val="B5EBE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2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3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4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5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6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7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8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9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10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11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12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ppt/theme/themeOverride13.xml><?xml version="1.0" encoding="utf-8"?>
<a:themeOverride xmlns:a="http://schemas.openxmlformats.org/drawingml/2006/main">
  <a:clrScheme name="Vlastní 1">
    <a:dk1>
      <a:srgbClr val="C9FAFC"/>
    </a:dk1>
    <a:lt1>
      <a:srgbClr val="DBF5F9"/>
    </a:lt1>
    <a:dk2>
      <a:srgbClr val="02485C"/>
    </a:dk2>
    <a:lt2>
      <a:srgbClr val="C4EEFF"/>
    </a:lt2>
    <a:accent1>
      <a:srgbClr val="6ADAFA"/>
    </a:accent1>
    <a:accent2>
      <a:srgbClr val="B4ECFC"/>
    </a:accent2>
    <a:accent3>
      <a:srgbClr val="FFF98D"/>
    </a:accent3>
    <a:accent4>
      <a:srgbClr val="FFF654"/>
    </a:accent4>
    <a:accent5>
      <a:srgbClr val="A9A100"/>
    </a:accent5>
    <a:accent6>
      <a:srgbClr val="716B00"/>
    </a:accent6>
    <a:hlink>
      <a:srgbClr val="E2D700"/>
    </a:hlink>
    <a:folHlink>
      <a:srgbClr val="B5EBE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141</TotalTime>
  <Words>400</Words>
  <Application>Microsoft Office PowerPoint</Application>
  <PresentationFormat>Předvádění na obrazovce (4:3)</PresentationFormat>
  <Paragraphs>51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12</vt:i4>
      </vt:variant>
    </vt:vector>
  </HeadingPairs>
  <TitlesOfParts>
    <vt:vector size="22" baseType="lpstr">
      <vt:lpstr>Constantia</vt:lpstr>
      <vt:lpstr>Arial</vt:lpstr>
      <vt:lpstr>Calibri</vt:lpstr>
      <vt:lpstr>Wingdings 2</vt:lpstr>
      <vt:lpstr>Tahoma</vt:lpstr>
      <vt:lpstr>Wingdings</vt:lpstr>
      <vt:lpstr>Tok</vt:lpstr>
      <vt:lpstr>Tok</vt:lpstr>
      <vt:lpstr>Tok</vt:lpstr>
      <vt:lpstr>Tok</vt:lpstr>
      <vt:lpstr>Snímek 1</vt:lpstr>
      <vt:lpstr>Zakladatel genetiky:  Gregor Johan Mendel  (1822–1884) </vt:lpstr>
      <vt:lpstr>GEN =</vt:lpstr>
      <vt:lpstr>Gen jako vloha:</vt:lpstr>
      <vt:lpstr>Alely a jejich interakce:</vt:lpstr>
      <vt:lpstr>     Úplná dominance </vt:lpstr>
      <vt:lpstr>Neúplná dominance:</vt:lpstr>
      <vt:lpstr>Gen jako část DNA:</vt:lpstr>
      <vt:lpstr>DNA</vt:lpstr>
      <vt:lpstr>Mendelovy zákony dědičnosti:</vt:lpstr>
      <vt:lpstr>Dědičnost pohlaví: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Genetické zákony</dc:title>
  <dc:creator>lucie.fuskova</dc:creator>
  <cp:lastModifiedBy>SlamovaLi</cp:lastModifiedBy>
  <cp:revision>14</cp:revision>
  <dcterms:created xsi:type="dcterms:W3CDTF">2011-03-01T18:33:06Z</dcterms:created>
  <dcterms:modified xsi:type="dcterms:W3CDTF">2012-05-31T08:20:50Z</dcterms:modified>
</cp:coreProperties>
</file>