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Override17.xml" ContentType="application/vnd.openxmlformats-officedocument.themeOverride+xml"/>
  <Override PartName="/ppt/diagrams/layout1.xml" ContentType="application/vnd.openxmlformats-officedocument.drawingml.diagramLayout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theme/themeOverride4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74" r:id="rId4"/>
    <p:sldId id="257" r:id="rId5"/>
    <p:sldId id="260" r:id="rId6"/>
    <p:sldId id="262" r:id="rId7"/>
    <p:sldId id="263" r:id="rId8"/>
    <p:sldId id="273" r:id="rId9"/>
    <p:sldId id="264" r:id="rId10"/>
    <p:sldId id="265" r:id="rId11"/>
    <p:sldId id="272" r:id="rId12"/>
    <p:sldId id="269" r:id="rId13"/>
    <p:sldId id="268" r:id="rId14"/>
    <p:sldId id="267" r:id="rId15"/>
    <p:sldId id="266" r:id="rId16"/>
    <p:sldId id="271" r:id="rId17"/>
    <p:sldId id="270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06748C-08BA-40E9-80EC-AB9B9C7B03DE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E9BC333-2A81-4A14-BF52-1C44DC57E24C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Nervová soustava</a:t>
          </a:r>
          <a:endParaRPr lang="cs-CZ" dirty="0">
            <a:solidFill>
              <a:srgbClr val="FF0000"/>
            </a:solidFill>
          </a:endParaRPr>
        </a:p>
      </dgm:t>
    </dgm:pt>
    <dgm:pt modelId="{6E733C4B-92AE-4BE0-9F9E-1FF3730F6BB6}" type="parTrans" cxnId="{02A0E805-1015-4511-AC4A-D250810A8EA2}">
      <dgm:prSet/>
      <dgm:spPr/>
      <dgm:t>
        <a:bodyPr/>
        <a:lstStyle/>
        <a:p>
          <a:endParaRPr lang="cs-CZ"/>
        </a:p>
      </dgm:t>
    </dgm:pt>
    <dgm:pt modelId="{21AB5ED5-4630-4179-AEA8-0C6A1320D76A}" type="sibTrans" cxnId="{02A0E805-1015-4511-AC4A-D250810A8EA2}">
      <dgm:prSet/>
      <dgm:spPr/>
      <dgm:t>
        <a:bodyPr/>
        <a:lstStyle/>
        <a:p>
          <a:endParaRPr lang="cs-CZ"/>
        </a:p>
      </dgm:t>
    </dgm:pt>
    <dgm:pt modelId="{E1F6D3A7-3A75-4A62-B133-D3E412B63BA8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centrální</a:t>
          </a:r>
          <a:endParaRPr lang="cs-CZ" dirty="0">
            <a:solidFill>
              <a:srgbClr val="FF0000"/>
            </a:solidFill>
          </a:endParaRPr>
        </a:p>
      </dgm:t>
    </dgm:pt>
    <dgm:pt modelId="{CEB3EBC1-351E-4225-8313-E9B0F4D55941}" type="parTrans" cxnId="{C2A53972-175E-435B-B075-79413599CD62}">
      <dgm:prSet/>
      <dgm:spPr/>
      <dgm:t>
        <a:bodyPr/>
        <a:lstStyle/>
        <a:p>
          <a:endParaRPr lang="cs-CZ"/>
        </a:p>
      </dgm:t>
    </dgm:pt>
    <dgm:pt modelId="{E50911A3-7260-41EB-B169-F3A4E193F550}" type="sibTrans" cxnId="{C2A53972-175E-435B-B075-79413599CD62}">
      <dgm:prSet/>
      <dgm:spPr/>
      <dgm:t>
        <a:bodyPr/>
        <a:lstStyle/>
        <a:p>
          <a:endParaRPr lang="cs-CZ"/>
        </a:p>
      </dgm:t>
    </dgm:pt>
    <dgm:pt modelId="{29423A1F-E2D0-42EB-85B3-CB4B828C196F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mozek</a:t>
          </a:r>
          <a:endParaRPr lang="cs-CZ" dirty="0">
            <a:solidFill>
              <a:srgbClr val="FF0000"/>
            </a:solidFill>
          </a:endParaRPr>
        </a:p>
      </dgm:t>
    </dgm:pt>
    <dgm:pt modelId="{449BAA21-53B9-46F8-95E8-358CCEBD1CA9}" type="parTrans" cxnId="{FD02B91E-CF2E-463C-9142-32AC291B04F2}">
      <dgm:prSet/>
      <dgm:spPr/>
      <dgm:t>
        <a:bodyPr/>
        <a:lstStyle/>
        <a:p>
          <a:endParaRPr lang="cs-CZ"/>
        </a:p>
      </dgm:t>
    </dgm:pt>
    <dgm:pt modelId="{2F9CF6FF-2561-43B1-B728-EC09C33427E9}" type="sibTrans" cxnId="{FD02B91E-CF2E-463C-9142-32AC291B04F2}">
      <dgm:prSet/>
      <dgm:spPr/>
      <dgm:t>
        <a:bodyPr/>
        <a:lstStyle/>
        <a:p>
          <a:endParaRPr lang="cs-CZ"/>
        </a:p>
      </dgm:t>
    </dgm:pt>
    <dgm:pt modelId="{60C2BEB0-CDA4-4137-A64E-CC8CBB407795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mícha</a:t>
          </a:r>
          <a:endParaRPr lang="cs-CZ" dirty="0">
            <a:solidFill>
              <a:srgbClr val="FF0000"/>
            </a:solidFill>
          </a:endParaRPr>
        </a:p>
      </dgm:t>
    </dgm:pt>
    <dgm:pt modelId="{6EF16ED9-EC2A-4A05-B896-5DF8A6527A4F}" type="parTrans" cxnId="{C29CCC51-7CA7-4CFA-BBBF-DC29D0A146A9}">
      <dgm:prSet/>
      <dgm:spPr/>
      <dgm:t>
        <a:bodyPr/>
        <a:lstStyle/>
        <a:p>
          <a:endParaRPr lang="cs-CZ"/>
        </a:p>
      </dgm:t>
    </dgm:pt>
    <dgm:pt modelId="{73103C3F-35E2-4CEE-99D9-2B8F3111DD99}" type="sibTrans" cxnId="{C29CCC51-7CA7-4CFA-BBBF-DC29D0A146A9}">
      <dgm:prSet/>
      <dgm:spPr/>
      <dgm:t>
        <a:bodyPr/>
        <a:lstStyle/>
        <a:p>
          <a:endParaRPr lang="cs-CZ"/>
        </a:p>
      </dgm:t>
    </dgm:pt>
    <dgm:pt modelId="{DE11C276-DD40-4314-BC7E-D3E0275651D3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obvodové nervy</a:t>
          </a:r>
          <a:endParaRPr lang="cs-CZ" dirty="0">
            <a:solidFill>
              <a:srgbClr val="FF0000"/>
            </a:solidFill>
          </a:endParaRPr>
        </a:p>
      </dgm:t>
    </dgm:pt>
    <dgm:pt modelId="{8D3C0ECE-FEC5-46D4-8296-5E1ABD851D6C}" type="parTrans" cxnId="{CBF934FB-F163-45A7-B169-FDD4A182C522}">
      <dgm:prSet/>
      <dgm:spPr/>
      <dgm:t>
        <a:bodyPr/>
        <a:lstStyle/>
        <a:p>
          <a:endParaRPr lang="cs-CZ"/>
        </a:p>
      </dgm:t>
    </dgm:pt>
    <dgm:pt modelId="{094296CF-09A9-4B81-9BB7-85AC9FC2AC8E}" type="sibTrans" cxnId="{CBF934FB-F163-45A7-B169-FDD4A182C522}">
      <dgm:prSet/>
      <dgm:spPr/>
      <dgm:t>
        <a:bodyPr/>
        <a:lstStyle/>
        <a:p>
          <a:endParaRPr lang="cs-CZ"/>
        </a:p>
      </dgm:t>
    </dgm:pt>
    <dgm:pt modelId="{68DA4883-0D4D-465F-B107-5C389315187F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mozkové</a:t>
          </a:r>
          <a:endParaRPr lang="cs-CZ" dirty="0">
            <a:solidFill>
              <a:srgbClr val="FF0000"/>
            </a:solidFill>
          </a:endParaRPr>
        </a:p>
      </dgm:t>
    </dgm:pt>
    <dgm:pt modelId="{0165D439-60C0-4E80-AC3E-6D3240EA4FAC}" type="parTrans" cxnId="{10707263-FF48-4D52-9298-20EE756B36C5}">
      <dgm:prSet/>
      <dgm:spPr/>
      <dgm:t>
        <a:bodyPr/>
        <a:lstStyle/>
        <a:p>
          <a:endParaRPr lang="cs-CZ"/>
        </a:p>
      </dgm:t>
    </dgm:pt>
    <dgm:pt modelId="{7F670A69-48B5-4FD6-9F85-FF4465D097A5}" type="sibTrans" cxnId="{10707263-FF48-4D52-9298-20EE756B36C5}">
      <dgm:prSet/>
      <dgm:spPr/>
      <dgm:t>
        <a:bodyPr/>
        <a:lstStyle/>
        <a:p>
          <a:endParaRPr lang="cs-CZ"/>
        </a:p>
      </dgm:t>
    </dgm:pt>
    <dgm:pt modelId="{21FB08ED-FE57-4305-8D84-F680FC220AC0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míšní</a:t>
          </a:r>
          <a:endParaRPr lang="cs-CZ" dirty="0">
            <a:solidFill>
              <a:srgbClr val="FF0000"/>
            </a:solidFill>
          </a:endParaRPr>
        </a:p>
      </dgm:t>
    </dgm:pt>
    <dgm:pt modelId="{3F8FB988-BE51-4A22-80FB-4541EA88EC7C}" type="parTrans" cxnId="{6B167212-3329-48C0-BFC0-231BACE9FE71}">
      <dgm:prSet/>
      <dgm:spPr/>
      <dgm:t>
        <a:bodyPr/>
        <a:lstStyle/>
        <a:p>
          <a:endParaRPr lang="cs-CZ"/>
        </a:p>
      </dgm:t>
    </dgm:pt>
    <dgm:pt modelId="{AEC8A826-5DAD-4CBB-ACFE-F274368BC521}" type="sibTrans" cxnId="{6B167212-3329-48C0-BFC0-231BACE9FE71}">
      <dgm:prSet/>
      <dgm:spPr/>
      <dgm:t>
        <a:bodyPr/>
        <a:lstStyle/>
        <a:p>
          <a:endParaRPr lang="cs-CZ"/>
        </a:p>
      </dgm:t>
    </dgm:pt>
    <dgm:pt modelId="{6484FAE7-E8A4-4180-98DF-CDBCC5EEA74F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útrobní</a:t>
          </a:r>
          <a:endParaRPr lang="cs-CZ" dirty="0">
            <a:solidFill>
              <a:srgbClr val="FF0000"/>
            </a:solidFill>
          </a:endParaRPr>
        </a:p>
      </dgm:t>
    </dgm:pt>
    <dgm:pt modelId="{E7161B52-9FD4-4F6F-B520-C8136548B0C8}" type="parTrans" cxnId="{644E3478-FC15-4DE4-9FB3-AE8EFC09D795}">
      <dgm:prSet/>
      <dgm:spPr/>
      <dgm:t>
        <a:bodyPr/>
        <a:lstStyle/>
        <a:p>
          <a:endParaRPr lang="cs-CZ"/>
        </a:p>
      </dgm:t>
    </dgm:pt>
    <dgm:pt modelId="{4BF48B8F-8958-497F-A81B-3C7F294BD941}" type="sibTrans" cxnId="{644E3478-FC15-4DE4-9FB3-AE8EFC09D795}">
      <dgm:prSet/>
      <dgm:spPr/>
      <dgm:t>
        <a:bodyPr/>
        <a:lstStyle/>
        <a:p>
          <a:endParaRPr lang="cs-CZ"/>
        </a:p>
      </dgm:t>
    </dgm:pt>
    <dgm:pt modelId="{0427A518-7F51-4429-8C7C-47529BC31038}" type="pres">
      <dgm:prSet presAssocID="{9C06748C-08BA-40E9-80EC-AB9B9C7B03D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2A6045-8132-4BC0-82C8-4638A1D9E547}" type="pres">
      <dgm:prSet presAssocID="{CE9BC333-2A81-4A14-BF52-1C44DC57E24C}" presName="root1" presStyleCnt="0"/>
      <dgm:spPr/>
    </dgm:pt>
    <dgm:pt modelId="{ED6ACF1F-F1A9-400A-B031-95E1592FAD08}" type="pres">
      <dgm:prSet presAssocID="{CE9BC333-2A81-4A14-BF52-1C44DC57E24C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64F579-993A-464F-8741-4120AFBB177A}" type="pres">
      <dgm:prSet presAssocID="{CE9BC333-2A81-4A14-BF52-1C44DC57E24C}" presName="level2hierChild" presStyleCnt="0"/>
      <dgm:spPr/>
    </dgm:pt>
    <dgm:pt modelId="{8D42D320-6F86-4452-AC50-6490FC293C02}" type="pres">
      <dgm:prSet presAssocID="{CEB3EBC1-351E-4225-8313-E9B0F4D55941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D957A4A4-8D8A-4A63-8F1D-D80956792BEE}" type="pres">
      <dgm:prSet presAssocID="{CEB3EBC1-351E-4225-8313-E9B0F4D55941}" presName="connTx" presStyleLbl="parChTrans1D2" presStyleIdx="0" presStyleCnt="2"/>
      <dgm:spPr/>
      <dgm:t>
        <a:bodyPr/>
        <a:lstStyle/>
        <a:p>
          <a:endParaRPr lang="cs-CZ"/>
        </a:p>
      </dgm:t>
    </dgm:pt>
    <dgm:pt modelId="{44BD4760-69F4-4480-B514-AF836ACF740B}" type="pres">
      <dgm:prSet presAssocID="{E1F6D3A7-3A75-4A62-B133-D3E412B63BA8}" presName="root2" presStyleCnt="0"/>
      <dgm:spPr/>
    </dgm:pt>
    <dgm:pt modelId="{7324B173-0FC6-435D-BFDA-BAE668E31A93}" type="pres">
      <dgm:prSet presAssocID="{E1F6D3A7-3A75-4A62-B133-D3E412B63BA8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A40425A-264A-40DB-90C3-748004E107EE}" type="pres">
      <dgm:prSet presAssocID="{E1F6D3A7-3A75-4A62-B133-D3E412B63BA8}" presName="level3hierChild" presStyleCnt="0"/>
      <dgm:spPr/>
    </dgm:pt>
    <dgm:pt modelId="{6A6D0802-900F-4EFE-A574-319D1BDDE705}" type="pres">
      <dgm:prSet presAssocID="{449BAA21-53B9-46F8-95E8-358CCEBD1CA9}" presName="conn2-1" presStyleLbl="parChTrans1D3" presStyleIdx="0" presStyleCnt="5"/>
      <dgm:spPr/>
      <dgm:t>
        <a:bodyPr/>
        <a:lstStyle/>
        <a:p>
          <a:endParaRPr lang="cs-CZ"/>
        </a:p>
      </dgm:t>
    </dgm:pt>
    <dgm:pt modelId="{B60CC1F1-4227-4AAA-88BA-702B643AC6A6}" type="pres">
      <dgm:prSet presAssocID="{449BAA21-53B9-46F8-95E8-358CCEBD1CA9}" presName="connTx" presStyleLbl="parChTrans1D3" presStyleIdx="0" presStyleCnt="5"/>
      <dgm:spPr/>
      <dgm:t>
        <a:bodyPr/>
        <a:lstStyle/>
        <a:p>
          <a:endParaRPr lang="cs-CZ"/>
        </a:p>
      </dgm:t>
    </dgm:pt>
    <dgm:pt modelId="{E10787A1-A1DF-4ACA-973F-1972EFE2FBD8}" type="pres">
      <dgm:prSet presAssocID="{29423A1F-E2D0-42EB-85B3-CB4B828C196F}" presName="root2" presStyleCnt="0"/>
      <dgm:spPr/>
    </dgm:pt>
    <dgm:pt modelId="{A112E3C9-8333-452B-8F7C-E0375AAE8A26}" type="pres">
      <dgm:prSet presAssocID="{29423A1F-E2D0-42EB-85B3-CB4B828C196F}" presName="LevelTwoTextNode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4E82633-A53F-4290-9F2C-8F7E1DCD6B8C}" type="pres">
      <dgm:prSet presAssocID="{29423A1F-E2D0-42EB-85B3-CB4B828C196F}" presName="level3hierChild" presStyleCnt="0"/>
      <dgm:spPr/>
    </dgm:pt>
    <dgm:pt modelId="{EB94729F-8B39-4FA3-8925-B535E432E00D}" type="pres">
      <dgm:prSet presAssocID="{6EF16ED9-EC2A-4A05-B896-5DF8A6527A4F}" presName="conn2-1" presStyleLbl="parChTrans1D3" presStyleIdx="1" presStyleCnt="5"/>
      <dgm:spPr/>
      <dgm:t>
        <a:bodyPr/>
        <a:lstStyle/>
        <a:p>
          <a:endParaRPr lang="cs-CZ"/>
        </a:p>
      </dgm:t>
    </dgm:pt>
    <dgm:pt modelId="{43FB39B6-46A3-4CA2-9C72-860B759D3096}" type="pres">
      <dgm:prSet presAssocID="{6EF16ED9-EC2A-4A05-B896-5DF8A6527A4F}" presName="connTx" presStyleLbl="parChTrans1D3" presStyleIdx="1" presStyleCnt="5"/>
      <dgm:spPr/>
      <dgm:t>
        <a:bodyPr/>
        <a:lstStyle/>
        <a:p>
          <a:endParaRPr lang="cs-CZ"/>
        </a:p>
      </dgm:t>
    </dgm:pt>
    <dgm:pt modelId="{44B3C5FB-0A44-4D0D-BE6C-2DF8E1F1EFDF}" type="pres">
      <dgm:prSet presAssocID="{60C2BEB0-CDA4-4137-A64E-CC8CBB407795}" presName="root2" presStyleCnt="0"/>
      <dgm:spPr/>
    </dgm:pt>
    <dgm:pt modelId="{5A7DFC5A-18A6-455B-8D55-BC4594E0B623}" type="pres">
      <dgm:prSet presAssocID="{60C2BEB0-CDA4-4137-A64E-CC8CBB407795}" presName="LevelTwoTextNod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4B9EE6-7436-4399-9005-3FD2D57AEB35}" type="pres">
      <dgm:prSet presAssocID="{60C2BEB0-CDA4-4137-A64E-CC8CBB407795}" presName="level3hierChild" presStyleCnt="0"/>
      <dgm:spPr/>
    </dgm:pt>
    <dgm:pt modelId="{08C2E238-5F11-4337-B1C4-BEA45EF068D9}" type="pres">
      <dgm:prSet presAssocID="{8D3C0ECE-FEC5-46D4-8296-5E1ABD851D6C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E456C7F-2186-42E0-8845-033481D63B7D}" type="pres">
      <dgm:prSet presAssocID="{8D3C0ECE-FEC5-46D4-8296-5E1ABD851D6C}" presName="connTx" presStyleLbl="parChTrans1D2" presStyleIdx="1" presStyleCnt="2"/>
      <dgm:spPr/>
      <dgm:t>
        <a:bodyPr/>
        <a:lstStyle/>
        <a:p>
          <a:endParaRPr lang="cs-CZ"/>
        </a:p>
      </dgm:t>
    </dgm:pt>
    <dgm:pt modelId="{0BA56296-F12D-4BAF-A3D1-8AEA9383E9A9}" type="pres">
      <dgm:prSet presAssocID="{DE11C276-DD40-4314-BC7E-D3E0275651D3}" presName="root2" presStyleCnt="0"/>
      <dgm:spPr/>
    </dgm:pt>
    <dgm:pt modelId="{CD441FE6-BD34-44AB-AF85-C9D70FB1109A}" type="pres">
      <dgm:prSet presAssocID="{DE11C276-DD40-4314-BC7E-D3E0275651D3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DB18B9E-84FF-4980-99BD-60148E58DF5A}" type="pres">
      <dgm:prSet presAssocID="{DE11C276-DD40-4314-BC7E-D3E0275651D3}" presName="level3hierChild" presStyleCnt="0"/>
      <dgm:spPr/>
    </dgm:pt>
    <dgm:pt modelId="{FB210885-E042-45F0-8EC3-09E62D56252D}" type="pres">
      <dgm:prSet presAssocID="{0165D439-60C0-4E80-AC3E-6D3240EA4FAC}" presName="conn2-1" presStyleLbl="parChTrans1D3" presStyleIdx="2" presStyleCnt="5"/>
      <dgm:spPr/>
      <dgm:t>
        <a:bodyPr/>
        <a:lstStyle/>
        <a:p>
          <a:endParaRPr lang="cs-CZ"/>
        </a:p>
      </dgm:t>
    </dgm:pt>
    <dgm:pt modelId="{F69B392D-9C14-469F-81C4-C0704DB70370}" type="pres">
      <dgm:prSet presAssocID="{0165D439-60C0-4E80-AC3E-6D3240EA4FAC}" presName="connTx" presStyleLbl="parChTrans1D3" presStyleIdx="2" presStyleCnt="5"/>
      <dgm:spPr/>
      <dgm:t>
        <a:bodyPr/>
        <a:lstStyle/>
        <a:p>
          <a:endParaRPr lang="cs-CZ"/>
        </a:p>
      </dgm:t>
    </dgm:pt>
    <dgm:pt modelId="{333E28C4-6928-4D97-8F2C-A3581AB51793}" type="pres">
      <dgm:prSet presAssocID="{68DA4883-0D4D-465F-B107-5C389315187F}" presName="root2" presStyleCnt="0"/>
      <dgm:spPr/>
    </dgm:pt>
    <dgm:pt modelId="{D25CDC65-AB5C-4993-8D1A-4D68FAEAE644}" type="pres">
      <dgm:prSet presAssocID="{68DA4883-0D4D-465F-B107-5C389315187F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DFE8C19-9D90-4F3B-A37C-37325201BF50}" type="pres">
      <dgm:prSet presAssocID="{68DA4883-0D4D-465F-B107-5C389315187F}" presName="level3hierChild" presStyleCnt="0"/>
      <dgm:spPr/>
    </dgm:pt>
    <dgm:pt modelId="{269C6FB5-7F88-451D-ADC0-22114B278C4B}" type="pres">
      <dgm:prSet presAssocID="{3F8FB988-BE51-4A22-80FB-4541EA88EC7C}" presName="conn2-1" presStyleLbl="parChTrans1D3" presStyleIdx="3" presStyleCnt="5"/>
      <dgm:spPr/>
      <dgm:t>
        <a:bodyPr/>
        <a:lstStyle/>
        <a:p>
          <a:endParaRPr lang="cs-CZ"/>
        </a:p>
      </dgm:t>
    </dgm:pt>
    <dgm:pt modelId="{3EB7F239-7E6C-475C-95F4-4E05C31064AA}" type="pres">
      <dgm:prSet presAssocID="{3F8FB988-BE51-4A22-80FB-4541EA88EC7C}" presName="connTx" presStyleLbl="parChTrans1D3" presStyleIdx="3" presStyleCnt="5"/>
      <dgm:spPr/>
      <dgm:t>
        <a:bodyPr/>
        <a:lstStyle/>
        <a:p>
          <a:endParaRPr lang="cs-CZ"/>
        </a:p>
      </dgm:t>
    </dgm:pt>
    <dgm:pt modelId="{D52AD760-DAB7-45A7-A7FC-6A5D9D717078}" type="pres">
      <dgm:prSet presAssocID="{21FB08ED-FE57-4305-8D84-F680FC220AC0}" presName="root2" presStyleCnt="0"/>
      <dgm:spPr/>
    </dgm:pt>
    <dgm:pt modelId="{983A77AF-4DB4-4BCB-ABA9-F335401FC9F4}" type="pres">
      <dgm:prSet presAssocID="{21FB08ED-FE57-4305-8D84-F680FC220AC0}" presName="LevelTwoTextNod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AC4C72-C990-43F7-8A74-D49731B437FD}" type="pres">
      <dgm:prSet presAssocID="{21FB08ED-FE57-4305-8D84-F680FC220AC0}" presName="level3hierChild" presStyleCnt="0"/>
      <dgm:spPr/>
    </dgm:pt>
    <dgm:pt modelId="{8E67548E-CB19-47EE-80B9-0A25A2290748}" type="pres">
      <dgm:prSet presAssocID="{E7161B52-9FD4-4F6F-B520-C8136548B0C8}" presName="conn2-1" presStyleLbl="parChTrans1D3" presStyleIdx="4" presStyleCnt="5"/>
      <dgm:spPr/>
      <dgm:t>
        <a:bodyPr/>
        <a:lstStyle/>
        <a:p>
          <a:endParaRPr lang="cs-CZ"/>
        </a:p>
      </dgm:t>
    </dgm:pt>
    <dgm:pt modelId="{98C19443-FE82-49A3-B5DA-1A7AE6556CC2}" type="pres">
      <dgm:prSet presAssocID="{E7161B52-9FD4-4F6F-B520-C8136548B0C8}" presName="connTx" presStyleLbl="parChTrans1D3" presStyleIdx="4" presStyleCnt="5"/>
      <dgm:spPr/>
      <dgm:t>
        <a:bodyPr/>
        <a:lstStyle/>
        <a:p>
          <a:endParaRPr lang="cs-CZ"/>
        </a:p>
      </dgm:t>
    </dgm:pt>
    <dgm:pt modelId="{1898F100-0F69-4C5F-AB77-1FB3B87365CF}" type="pres">
      <dgm:prSet presAssocID="{6484FAE7-E8A4-4180-98DF-CDBCC5EEA74F}" presName="root2" presStyleCnt="0"/>
      <dgm:spPr/>
    </dgm:pt>
    <dgm:pt modelId="{518797B3-E5D6-432F-8BA3-6CB6AB4AF603}" type="pres">
      <dgm:prSet presAssocID="{6484FAE7-E8A4-4180-98DF-CDBCC5EEA74F}" presName="LevelTwoTextNod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D6B30AB-A235-4681-8D85-7F8F9AFEA75A}" type="pres">
      <dgm:prSet presAssocID="{6484FAE7-E8A4-4180-98DF-CDBCC5EEA74F}" presName="level3hierChild" presStyleCnt="0"/>
      <dgm:spPr/>
    </dgm:pt>
  </dgm:ptLst>
  <dgm:cxnLst>
    <dgm:cxn modelId="{B04DF7ED-6207-4AF2-9040-1FE07EA42BF1}" type="presOf" srcId="{E1F6D3A7-3A75-4A62-B133-D3E412B63BA8}" destId="{7324B173-0FC6-435D-BFDA-BAE668E31A93}" srcOrd="0" destOrd="0" presId="urn:microsoft.com/office/officeart/2005/8/layout/hierarchy2"/>
    <dgm:cxn modelId="{42DDC667-6EED-46DA-9C0F-88A44E8BDAA7}" type="presOf" srcId="{0165D439-60C0-4E80-AC3E-6D3240EA4FAC}" destId="{F69B392D-9C14-469F-81C4-C0704DB70370}" srcOrd="1" destOrd="0" presId="urn:microsoft.com/office/officeart/2005/8/layout/hierarchy2"/>
    <dgm:cxn modelId="{845CA60F-2951-41C8-B677-65DAC09CC9C3}" type="presOf" srcId="{449BAA21-53B9-46F8-95E8-358CCEBD1CA9}" destId="{B60CC1F1-4227-4AAA-88BA-702B643AC6A6}" srcOrd="1" destOrd="0" presId="urn:microsoft.com/office/officeart/2005/8/layout/hierarchy2"/>
    <dgm:cxn modelId="{071B9384-A775-4CC4-9B47-3159323E7EF8}" type="presOf" srcId="{0165D439-60C0-4E80-AC3E-6D3240EA4FAC}" destId="{FB210885-E042-45F0-8EC3-09E62D56252D}" srcOrd="0" destOrd="0" presId="urn:microsoft.com/office/officeart/2005/8/layout/hierarchy2"/>
    <dgm:cxn modelId="{FD02B91E-CF2E-463C-9142-32AC291B04F2}" srcId="{E1F6D3A7-3A75-4A62-B133-D3E412B63BA8}" destId="{29423A1F-E2D0-42EB-85B3-CB4B828C196F}" srcOrd="0" destOrd="0" parTransId="{449BAA21-53B9-46F8-95E8-358CCEBD1CA9}" sibTransId="{2F9CF6FF-2561-43B1-B728-EC09C33427E9}"/>
    <dgm:cxn modelId="{6B167212-3329-48C0-BFC0-231BACE9FE71}" srcId="{DE11C276-DD40-4314-BC7E-D3E0275651D3}" destId="{21FB08ED-FE57-4305-8D84-F680FC220AC0}" srcOrd="1" destOrd="0" parTransId="{3F8FB988-BE51-4A22-80FB-4541EA88EC7C}" sibTransId="{AEC8A826-5DAD-4CBB-ACFE-F274368BC521}"/>
    <dgm:cxn modelId="{A2195073-444F-4FDA-A7F1-6BB37AB0F42A}" type="presOf" srcId="{449BAA21-53B9-46F8-95E8-358CCEBD1CA9}" destId="{6A6D0802-900F-4EFE-A574-319D1BDDE705}" srcOrd="0" destOrd="0" presId="urn:microsoft.com/office/officeart/2005/8/layout/hierarchy2"/>
    <dgm:cxn modelId="{6D8AD588-8E2E-4A48-AC36-FA82F12ED250}" type="presOf" srcId="{6EF16ED9-EC2A-4A05-B896-5DF8A6527A4F}" destId="{43FB39B6-46A3-4CA2-9C72-860B759D3096}" srcOrd="1" destOrd="0" presId="urn:microsoft.com/office/officeart/2005/8/layout/hierarchy2"/>
    <dgm:cxn modelId="{33E9D030-997C-4706-B3B0-7A3F9AEBFB0A}" type="presOf" srcId="{3F8FB988-BE51-4A22-80FB-4541EA88EC7C}" destId="{3EB7F239-7E6C-475C-95F4-4E05C31064AA}" srcOrd="1" destOrd="0" presId="urn:microsoft.com/office/officeart/2005/8/layout/hierarchy2"/>
    <dgm:cxn modelId="{8C764C32-BFB1-4BA1-8923-ACB49ECCCC6E}" type="presOf" srcId="{68DA4883-0D4D-465F-B107-5C389315187F}" destId="{D25CDC65-AB5C-4993-8D1A-4D68FAEAE644}" srcOrd="0" destOrd="0" presId="urn:microsoft.com/office/officeart/2005/8/layout/hierarchy2"/>
    <dgm:cxn modelId="{A6A9D3D8-DA4A-48F8-AF92-62474A80694E}" type="presOf" srcId="{3F8FB988-BE51-4A22-80FB-4541EA88EC7C}" destId="{269C6FB5-7F88-451D-ADC0-22114B278C4B}" srcOrd="0" destOrd="0" presId="urn:microsoft.com/office/officeart/2005/8/layout/hierarchy2"/>
    <dgm:cxn modelId="{124B9F34-A033-4519-9814-BC034D1111A9}" type="presOf" srcId="{E7161B52-9FD4-4F6F-B520-C8136548B0C8}" destId="{98C19443-FE82-49A3-B5DA-1A7AE6556CC2}" srcOrd="1" destOrd="0" presId="urn:microsoft.com/office/officeart/2005/8/layout/hierarchy2"/>
    <dgm:cxn modelId="{4F59F5E1-6CF0-4DD6-8064-CE1D6ADB3A70}" type="presOf" srcId="{9C06748C-08BA-40E9-80EC-AB9B9C7B03DE}" destId="{0427A518-7F51-4429-8C7C-47529BC31038}" srcOrd="0" destOrd="0" presId="urn:microsoft.com/office/officeart/2005/8/layout/hierarchy2"/>
    <dgm:cxn modelId="{755E481C-3EE8-4F54-8C0B-513677CDEBC0}" type="presOf" srcId="{CEB3EBC1-351E-4225-8313-E9B0F4D55941}" destId="{8D42D320-6F86-4452-AC50-6490FC293C02}" srcOrd="0" destOrd="0" presId="urn:microsoft.com/office/officeart/2005/8/layout/hierarchy2"/>
    <dgm:cxn modelId="{C4192FD4-D974-495A-A7E9-E1F32034C73F}" type="presOf" srcId="{6484FAE7-E8A4-4180-98DF-CDBCC5EEA74F}" destId="{518797B3-E5D6-432F-8BA3-6CB6AB4AF603}" srcOrd="0" destOrd="0" presId="urn:microsoft.com/office/officeart/2005/8/layout/hierarchy2"/>
    <dgm:cxn modelId="{6FA09788-8E5E-4B34-96D7-B69FA7EDD514}" type="presOf" srcId="{E7161B52-9FD4-4F6F-B520-C8136548B0C8}" destId="{8E67548E-CB19-47EE-80B9-0A25A2290748}" srcOrd="0" destOrd="0" presId="urn:microsoft.com/office/officeart/2005/8/layout/hierarchy2"/>
    <dgm:cxn modelId="{CBF934FB-F163-45A7-B169-FDD4A182C522}" srcId="{CE9BC333-2A81-4A14-BF52-1C44DC57E24C}" destId="{DE11C276-DD40-4314-BC7E-D3E0275651D3}" srcOrd="1" destOrd="0" parTransId="{8D3C0ECE-FEC5-46D4-8296-5E1ABD851D6C}" sibTransId="{094296CF-09A9-4B81-9BB7-85AC9FC2AC8E}"/>
    <dgm:cxn modelId="{C29CCC51-7CA7-4CFA-BBBF-DC29D0A146A9}" srcId="{E1F6D3A7-3A75-4A62-B133-D3E412B63BA8}" destId="{60C2BEB0-CDA4-4137-A64E-CC8CBB407795}" srcOrd="1" destOrd="0" parTransId="{6EF16ED9-EC2A-4A05-B896-5DF8A6527A4F}" sibTransId="{73103C3F-35E2-4CEE-99D9-2B8F3111DD99}"/>
    <dgm:cxn modelId="{E4FF4A4B-A67D-44DE-A67F-B9724AD95BEE}" type="presOf" srcId="{29423A1F-E2D0-42EB-85B3-CB4B828C196F}" destId="{A112E3C9-8333-452B-8F7C-E0375AAE8A26}" srcOrd="0" destOrd="0" presId="urn:microsoft.com/office/officeart/2005/8/layout/hierarchy2"/>
    <dgm:cxn modelId="{10707263-FF48-4D52-9298-20EE756B36C5}" srcId="{DE11C276-DD40-4314-BC7E-D3E0275651D3}" destId="{68DA4883-0D4D-465F-B107-5C389315187F}" srcOrd="0" destOrd="0" parTransId="{0165D439-60C0-4E80-AC3E-6D3240EA4FAC}" sibTransId="{7F670A69-48B5-4FD6-9F85-FF4465D097A5}"/>
    <dgm:cxn modelId="{C3447EFA-12F9-4D27-AFA8-E80018CF30A8}" type="presOf" srcId="{6EF16ED9-EC2A-4A05-B896-5DF8A6527A4F}" destId="{EB94729F-8B39-4FA3-8925-B535E432E00D}" srcOrd="0" destOrd="0" presId="urn:microsoft.com/office/officeart/2005/8/layout/hierarchy2"/>
    <dgm:cxn modelId="{02A0E805-1015-4511-AC4A-D250810A8EA2}" srcId="{9C06748C-08BA-40E9-80EC-AB9B9C7B03DE}" destId="{CE9BC333-2A81-4A14-BF52-1C44DC57E24C}" srcOrd="0" destOrd="0" parTransId="{6E733C4B-92AE-4BE0-9F9E-1FF3730F6BB6}" sibTransId="{21AB5ED5-4630-4179-AEA8-0C6A1320D76A}"/>
    <dgm:cxn modelId="{02850A93-EB30-43C9-B7B5-930F1E77B718}" type="presOf" srcId="{8D3C0ECE-FEC5-46D4-8296-5E1ABD851D6C}" destId="{4E456C7F-2186-42E0-8845-033481D63B7D}" srcOrd="1" destOrd="0" presId="urn:microsoft.com/office/officeart/2005/8/layout/hierarchy2"/>
    <dgm:cxn modelId="{644E3478-FC15-4DE4-9FB3-AE8EFC09D795}" srcId="{DE11C276-DD40-4314-BC7E-D3E0275651D3}" destId="{6484FAE7-E8A4-4180-98DF-CDBCC5EEA74F}" srcOrd="2" destOrd="0" parTransId="{E7161B52-9FD4-4F6F-B520-C8136548B0C8}" sibTransId="{4BF48B8F-8958-497F-A81B-3C7F294BD941}"/>
    <dgm:cxn modelId="{9B196C50-84F5-4C0B-BEF6-45C0A1694D48}" type="presOf" srcId="{60C2BEB0-CDA4-4137-A64E-CC8CBB407795}" destId="{5A7DFC5A-18A6-455B-8D55-BC4594E0B623}" srcOrd="0" destOrd="0" presId="urn:microsoft.com/office/officeart/2005/8/layout/hierarchy2"/>
    <dgm:cxn modelId="{C2A53972-175E-435B-B075-79413599CD62}" srcId="{CE9BC333-2A81-4A14-BF52-1C44DC57E24C}" destId="{E1F6D3A7-3A75-4A62-B133-D3E412B63BA8}" srcOrd="0" destOrd="0" parTransId="{CEB3EBC1-351E-4225-8313-E9B0F4D55941}" sibTransId="{E50911A3-7260-41EB-B169-F3A4E193F550}"/>
    <dgm:cxn modelId="{1A94EDA4-1328-43FA-88FC-DDBF1A9F3550}" type="presOf" srcId="{21FB08ED-FE57-4305-8D84-F680FC220AC0}" destId="{983A77AF-4DB4-4BCB-ABA9-F335401FC9F4}" srcOrd="0" destOrd="0" presId="urn:microsoft.com/office/officeart/2005/8/layout/hierarchy2"/>
    <dgm:cxn modelId="{5EC6249F-545F-4C22-A657-F1E02919C40F}" type="presOf" srcId="{DE11C276-DD40-4314-BC7E-D3E0275651D3}" destId="{CD441FE6-BD34-44AB-AF85-C9D70FB1109A}" srcOrd="0" destOrd="0" presId="urn:microsoft.com/office/officeart/2005/8/layout/hierarchy2"/>
    <dgm:cxn modelId="{385AAB1A-87FF-48EA-8E40-D45B4BAC7AE1}" type="presOf" srcId="{8D3C0ECE-FEC5-46D4-8296-5E1ABD851D6C}" destId="{08C2E238-5F11-4337-B1C4-BEA45EF068D9}" srcOrd="0" destOrd="0" presId="urn:microsoft.com/office/officeart/2005/8/layout/hierarchy2"/>
    <dgm:cxn modelId="{B53FACCF-5CEB-4C50-85A1-B1C2E98704F6}" type="presOf" srcId="{CEB3EBC1-351E-4225-8313-E9B0F4D55941}" destId="{D957A4A4-8D8A-4A63-8F1D-D80956792BEE}" srcOrd="1" destOrd="0" presId="urn:microsoft.com/office/officeart/2005/8/layout/hierarchy2"/>
    <dgm:cxn modelId="{D14DEB27-B906-40DD-BDD8-6B85FA182DCA}" type="presOf" srcId="{CE9BC333-2A81-4A14-BF52-1C44DC57E24C}" destId="{ED6ACF1F-F1A9-400A-B031-95E1592FAD08}" srcOrd="0" destOrd="0" presId="urn:microsoft.com/office/officeart/2005/8/layout/hierarchy2"/>
    <dgm:cxn modelId="{89CD1653-9E18-4E7B-904F-5085B865F69E}" type="presParOf" srcId="{0427A518-7F51-4429-8C7C-47529BC31038}" destId="{9C2A6045-8132-4BC0-82C8-4638A1D9E547}" srcOrd="0" destOrd="0" presId="urn:microsoft.com/office/officeart/2005/8/layout/hierarchy2"/>
    <dgm:cxn modelId="{4953B336-D453-4A6F-A7B1-8E1FBBEC3BA1}" type="presParOf" srcId="{9C2A6045-8132-4BC0-82C8-4638A1D9E547}" destId="{ED6ACF1F-F1A9-400A-B031-95E1592FAD08}" srcOrd="0" destOrd="0" presId="urn:microsoft.com/office/officeart/2005/8/layout/hierarchy2"/>
    <dgm:cxn modelId="{C6C2ED0D-3E9E-4B13-9A08-0D8791665E65}" type="presParOf" srcId="{9C2A6045-8132-4BC0-82C8-4638A1D9E547}" destId="{4364F579-993A-464F-8741-4120AFBB177A}" srcOrd="1" destOrd="0" presId="urn:microsoft.com/office/officeart/2005/8/layout/hierarchy2"/>
    <dgm:cxn modelId="{622115E5-77ED-49D8-901E-C63AF09EB099}" type="presParOf" srcId="{4364F579-993A-464F-8741-4120AFBB177A}" destId="{8D42D320-6F86-4452-AC50-6490FC293C02}" srcOrd="0" destOrd="0" presId="urn:microsoft.com/office/officeart/2005/8/layout/hierarchy2"/>
    <dgm:cxn modelId="{138DB868-A35A-4A66-9A78-E987705D1F95}" type="presParOf" srcId="{8D42D320-6F86-4452-AC50-6490FC293C02}" destId="{D957A4A4-8D8A-4A63-8F1D-D80956792BEE}" srcOrd="0" destOrd="0" presId="urn:microsoft.com/office/officeart/2005/8/layout/hierarchy2"/>
    <dgm:cxn modelId="{701B0A3A-4A50-4661-80C2-4DE5806588BF}" type="presParOf" srcId="{4364F579-993A-464F-8741-4120AFBB177A}" destId="{44BD4760-69F4-4480-B514-AF836ACF740B}" srcOrd="1" destOrd="0" presId="urn:microsoft.com/office/officeart/2005/8/layout/hierarchy2"/>
    <dgm:cxn modelId="{7D5BBBB4-911D-4A28-B000-F241CA773BFF}" type="presParOf" srcId="{44BD4760-69F4-4480-B514-AF836ACF740B}" destId="{7324B173-0FC6-435D-BFDA-BAE668E31A93}" srcOrd="0" destOrd="0" presId="urn:microsoft.com/office/officeart/2005/8/layout/hierarchy2"/>
    <dgm:cxn modelId="{6F3F04C2-A1E8-47C4-B1D2-19497BE7B652}" type="presParOf" srcId="{44BD4760-69F4-4480-B514-AF836ACF740B}" destId="{CA40425A-264A-40DB-90C3-748004E107EE}" srcOrd="1" destOrd="0" presId="urn:microsoft.com/office/officeart/2005/8/layout/hierarchy2"/>
    <dgm:cxn modelId="{EC02B8EC-BB19-41DA-9ACF-D0197CF354FF}" type="presParOf" srcId="{CA40425A-264A-40DB-90C3-748004E107EE}" destId="{6A6D0802-900F-4EFE-A574-319D1BDDE705}" srcOrd="0" destOrd="0" presId="urn:microsoft.com/office/officeart/2005/8/layout/hierarchy2"/>
    <dgm:cxn modelId="{AA0238F0-78EB-4152-B99F-399093DCFEEE}" type="presParOf" srcId="{6A6D0802-900F-4EFE-A574-319D1BDDE705}" destId="{B60CC1F1-4227-4AAA-88BA-702B643AC6A6}" srcOrd="0" destOrd="0" presId="urn:microsoft.com/office/officeart/2005/8/layout/hierarchy2"/>
    <dgm:cxn modelId="{75982AEA-0888-4F2B-A0F0-88C141714B6B}" type="presParOf" srcId="{CA40425A-264A-40DB-90C3-748004E107EE}" destId="{E10787A1-A1DF-4ACA-973F-1972EFE2FBD8}" srcOrd="1" destOrd="0" presId="urn:microsoft.com/office/officeart/2005/8/layout/hierarchy2"/>
    <dgm:cxn modelId="{1F3170E8-BF8B-44ED-A7DF-F577E9F3F14B}" type="presParOf" srcId="{E10787A1-A1DF-4ACA-973F-1972EFE2FBD8}" destId="{A112E3C9-8333-452B-8F7C-E0375AAE8A26}" srcOrd="0" destOrd="0" presId="urn:microsoft.com/office/officeart/2005/8/layout/hierarchy2"/>
    <dgm:cxn modelId="{A29C7DAF-3282-4AC8-8163-7B8B4564FFB0}" type="presParOf" srcId="{E10787A1-A1DF-4ACA-973F-1972EFE2FBD8}" destId="{D4E82633-A53F-4290-9F2C-8F7E1DCD6B8C}" srcOrd="1" destOrd="0" presId="urn:microsoft.com/office/officeart/2005/8/layout/hierarchy2"/>
    <dgm:cxn modelId="{44259399-5DB3-490F-BC83-D57081230604}" type="presParOf" srcId="{CA40425A-264A-40DB-90C3-748004E107EE}" destId="{EB94729F-8B39-4FA3-8925-B535E432E00D}" srcOrd="2" destOrd="0" presId="urn:microsoft.com/office/officeart/2005/8/layout/hierarchy2"/>
    <dgm:cxn modelId="{7B07692D-BE63-42C0-B6DF-B39843241989}" type="presParOf" srcId="{EB94729F-8B39-4FA3-8925-B535E432E00D}" destId="{43FB39B6-46A3-4CA2-9C72-860B759D3096}" srcOrd="0" destOrd="0" presId="urn:microsoft.com/office/officeart/2005/8/layout/hierarchy2"/>
    <dgm:cxn modelId="{539AAE3D-DFD1-446C-8F7F-7C43C4348F3E}" type="presParOf" srcId="{CA40425A-264A-40DB-90C3-748004E107EE}" destId="{44B3C5FB-0A44-4D0D-BE6C-2DF8E1F1EFDF}" srcOrd="3" destOrd="0" presId="urn:microsoft.com/office/officeart/2005/8/layout/hierarchy2"/>
    <dgm:cxn modelId="{CE17A537-C0DD-4EE5-8C8B-0F8D5E571C75}" type="presParOf" srcId="{44B3C5FB-0A44-4D0D-BE6C-2DF8E1F1EFDF}" destId="{5A7DFC5A-18A6-455B-8D55-BC4594E0B623}" srcOrd="0" destOrd="0" presId="urn:microsoft.com/office/officeart/2005/8/layout/hierarchy2"/>
    <dgm:cxn modelId="{CCFA9DCD-144A-4EB2-B608-E96024028201}" type="presParOf" srcId="{44B3C5FB-0A44-4D0D-BE6C-2DF8E1F1EFDF}" destId="{8B4B9EE6-7436-4399-9005-3FD2D57AEB35}" srcOrd="1" destOrd="0" presId="urn:microsoft.com/office/officeart/2005/8/layout/hierarchy2"/>
    <dgm:cxn modelId="{6F236782-89A7-4F89-B678-50FA6A3EAED0}" type="presParOf" srcId="{4364F579-993A-464F-8741-4120AFBB177A}" destId="{08C2E238-5F11-4337-B1C4-BEA45EF068D9}" srcOrd="2" destOrd="0" presId="urn:microsoft.com/office/officeart/2005/8/layout/hierarchy2"/>
    <dgm:cxn modelId="{71C3AD03-02BD-4EFB-BB38-8EEF1F7B9264}" type="presParOf" srcId="{08C2E238-5F11-4337-B1C4-BEA45EF068D9}" destId="{4E456C7F-2186-42E0-8845-033481D63B7D}" srcOrd="0" destOrd="0" presId="urn:microsoft.com/office/officeart/2005/8/layout/hierarchy2"/>
    <dgm:cxn modelId="{78B10604-EDFD-4BF4-A0DC-14A28D6BB5F4}" type="presParOf" srcId="{4364F579-993A-464F-8741-4120AFBB177A}" destId="{0BA56296-F12D-4BAF-A3D1-8AEA9383E9A9}" srcOrd="3" destOrd="0" presId="urn:microsoft.com/office/officeart/2005/8/layout/hierarchy2"/>
    <dgm:cxn modelId="{E3AD2557-F8F7-4996-8A6B-B6C803DC1C19}" type="presParOf" srcId="{0BA56296-F12D-4BAF-A3D1-8AEA9383E9A9}" destId="{CD441FE6-BD34-44AB-AF85-C9D70FB1109A}" srcOrd="0" destOrd="0" presId="urn:microsoft.com/office/officeart/2005/8/layout/hierarchy2"/>
    <dgm:cxn modelId="{891E12C3-1CE7-4811-B98B-BEF83508934D}" type="presParOf" srcId="{0BA56296-F12D-4BAF-A3D1-8AEA9383E9A9}" destId="{6DB18B9E-84FF-4980-99BD-60148E58DF5A}" srcOrd="1" destOrd="0" presId="urn:microsoft.com/office/officeart/2005/8/layout/hierarchy2"/>
    <dgm:cxn modelId="{71FF7F02-0F20-493D-AC38-BD32F8E7AF85}" type="presParOf" srcId="{6DB18B9E-84FF-4980-99BD-60148E58DF5A}" destId="{FB210885-E042-45F0-8EC3-09E62D56252D}" srcOrd="0" destOrd="0" presId="urn:microsoft.com/office/officeart/2005/8/layout/hierarchy2"/>
    <dgm:cxn modelId="{964EEAFB-19CD-474D-86E1-66A6266EF386}" type="presParOf" srcId="{FB210885-E042-45F0-8EC3-09E62D56252D}" destId="{F69B392D-9C14-469F-81C4-C0704DB70370}" srcOrd="0" destOrd="0" presId="urn:microsoft.com/office/officeart/2005/8/layout/hierarchy2"/>
    <dgm:cxn modelId="{84AACEEA-E3FD-4B84-8BF5-65E55E4D98C1}" type="presParOf" srcId="{6DB18B9E-84FF-4980-99BD-60148E58DF5A}" destId="{333E28C4-6928-4D97-8F2C-A3581AB51793}" srcOrd="1" destOrd="0" presId="urn:microsoft.com/office/officeart/2005/8/layout/hierarchy2"/>
    <dgm:cxn modelId="{15ED0010-2A78-4206-BBEC-C189FD946C60}" type="presParOf" srcId="{333E28C4-6928-4D97-8F2C-A3581AB51793}" destId="{D25CDC65-AB5C-4993-8D1A-4D68FAEAE644}" srcOrd="0" destOrd="0" presId="urn:microsoft.com/office/officeart/2005/8/layout/hierarchy2"/>
    <dgm:cxn modelId="{BE10DB36-1484-4532-B59B-A4A96807CADA}" type="presParOf" srcId="{333E28C4-6928-4D97-8F2C-A3581AB51793}" destId="{7DFE8C19-9D90-4F3B-A37C-37325201BF50}" srcOrd="1" destOrd="0" presId="urn:microsoft.com/office/officeart/2005/8/layout/hierarchy2"/>
    <dgm:cxn modelId="{96F1C14A-CFD8-4412-A10A-8BB0558431EC}" type="presParOf" srcId="{6DB18B9E-84FF-4980-99BD-60148E58DF5A}" destId="{269C6FB5-7F88-451D-ADC0-22114B278C4B}" srcOrd="2" destOrd="0" presId="urn:microsoft.com/office/officeart/2005/8/layout/hierarchy2"/>
    <dgm:cxn modelId="{12F4F77B-B556-4328-917B-7C3AECD35E21}" type="presParOf" srcId="{269C6FB5-7F88-451D-ADC0-22114B278C4B}" destId="{3EB7F239-7E6C-475C-95F4-4E05C31064AA}" srcOrd="0" destOrd="0" presId="urn:microsoft.com/office/officeart/2005/8/layout/hierarchy2"/>
    <dgm:cxn modelId="{130EB6FB-9F9A-44F4-9277-DDE5CF61D0E3}" type="presParOf" srcId="{6DB18B9E-84FF-4980-99BD-60148E58DF5A}" destId="{D52AD760-DAB7-45A7-A7FC-6A5D9D717078}" srcOrd="3" destOrd="0" presId="urn:microsoft.com/office/officeart/2005/8/layout/hierarchy2"/>
    <dgm:cxn modelId="{BFC46596-AF7E-4292-AB27-AE569B4C27B8}" type="presParOf" srcId="{D52AD760-DAB7-45A7-A7FC-6A5D9D717078}" destId="{983A77AF-4DB4-4BCB-ABA9-F335401FC9F4}" srcOrd="0" destOrd="0" presId="urn:microsoft.com/office/officeart/2005/8/layout/hierarchy2"/>
    <dgm:cxn modelId="{9A62988E-F298-466D-A50A-46B0F23F376C}" type="presParOf" srcId="{D52AD760-DAB7-45A7-A7FC-6A5D9D717078}" destId="{01AC4C72-C990-43F7-8A74-D49731B437FD}" srcOrd="1" destOrd="0" presId="urn:microsoft.com/office/officeart/2005/8/layout/hierarchy2"/>
    <dgm:cxn modelId="{9766481B-6FFE-4A96-AA0E-294CC72F25C9}" type="presParOf" srcId="{6DB18B9E-84FF-4980-99BD-60148E58DF5A}" destId="{8E67548E-CB19-47EE-80B9-0A25A2290748}" srcOrd="4" destOrd="0" presId="urn:microsoft.com/office/officeart/2005/8/layout/hierarchy2"/>
    <dgm:cxn modelId="{BF3FA0D6-FCB7-4667-B837-2E7EFE0A76D1}" type="presParOf" srcId="{8E67548E-CB19-47EE-80B9-0A25A2290748}" destId="{98C19443-FE82-49A3-B5DA-1A7AE6556CC2}" srcOrd="0" destOrd="0" presId="urn:microsoft.com/office/officeart/2005/8/layout/hierarchy2"/>
    <dgm:cxn modelId="{5CCC57D5-3B8B-445F-ADCE-C215304AA8E0}" type="presParOf" srcId="{6DB18B9E-84FF-4980-99BD-60148E58DF5A}" destId="{1898F100-0F69-4C5F-AB77-1FB3B87365CF}" srcOrd="5" destOrd="0" presId="urn:microsoft.com/office/officeart/2005/8/layout/hierarchy2"/>
    <dgm:cxn modelId="{C894CB81-CA69-42ED-AC3F-6FC74500CA41}" type="presParOf" srcId="{1898F100-0F69-4C5F-AB77-1FB3B87365CF}" destId="{518797B3-E5D6-432F-8BA3-6CB6AB4AF603}" srcOrd="0" destOrd="0" presId="urn:microsoft.com/office/officeart/2005/8/layout/hierarchy2"/>
    <dgm:cxn modelId="{3BA6228A-9E10-4D6D-8DAE-103E531DD1EF}" type="presParOf" srcId="{1898F100-0F69-4C5F-AB77-1FB3B87365CF}" destId="{BD6B30AB-A235-4681-8D85-7F8F9AFEA75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D6ACF1F-F1A9-400A-B031-95E1592FAD08}">
      <dsp:nvSpPr>
        <dsp:cNvPr id="0" name=""/>
        <dsp:cNvSpPr/>
      </dsp:nvSpPr>
      <dsp:spPr>
        <a:xfrm>
          <a:off x="539559" y="1895010"/>
          <a:ext cx="1881705" cy="940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FF0000"/>
              </a:solidFill>
            </a:rPr>
            <a:t>Nervová soustava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539559" y="1895010"/>
        <a:ext cx="1881705" cy="940852"/>
      </dsp:txXfrm>
    </dsp:sp>
    <dsp:sp modelId="{8D42D320-6F86-4452-AC50-6490FC293C02}">
      <dsp:nvSpPr>
        <dsp:cNvPr id="0" name=""/>
        <dsp:cNvSpPr/>
      </dsp:nvSpPr>
      <dsp:spPr>
        <a:xfrm rot="17945813">
          <a:off x="2023700" y="1673136"/>
          <a:ext cx="1547811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547811" y="1606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945813">
        <a:off x="2758910" y="1650503"/>
        <a:ext cx="77390" cy="77390"/>
      </dsp:txXfrm>
    </dsp:sp>
    <dsp:sp modelId="{7324B173-0FC6-435D-BFDA-BAE668E31A93}">
      <dsp:nvSpPr>
        <dsp:cNvPr id="0" name=""/>
        <dsp:cNvSpPr/>
      </dsp:nvSpPr>
      <dsp:spPr>
        <a:xfrm>
          <a:off x="3173947" y="542534"/>
          <a:ext cx="1881705" cy="940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FF0000"/>
              </a:solidFill>
            </a:rPr>
            <a:t>centrální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3173947" y="542534"/>
        <a:ext cx="1881705" cy="940852"/>
      </dsp:txXfrm>
    </dsp:sp>
    <dsp:sp modelId="{6A6D0802-900F-4EFE-A574-319D1BDDE705}">
      <dsp:nvSpPr>
        <dsp:cNvPr id="0" name=""/>
        <dsp:cNvSpPr/>
      </dsp:nvSpPr>
      <dsp:spPr>
        <a:xfrm rot="19457599">
          <a:off x="4968528" y="726403"/>
          <a:ext cx="92693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26930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408820" y="719292"/>
        <a:ext cx="46346" cy="46346"/>
      </dsp:txXfrm>
    </dsp:sp>
    <dsp:sp modelId="{A112E3C9-8333-452B-8F7C-E0375AAE8A26}">
      <dsp:nvSpPr>
        <dsp:cNvPr id="0" name=""/>
        <dsp:cNvSpPr/>
      </dsp:nvSpPr>
      <dsp:spPr>
        <a:xfrm>
          <a:off x="5808334" y="1544"/>
          <a:ext cx="1881705" cy="940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FF0000"/>
              </a:solidFill>
            </a:rPr>
            <a:t>mozek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5808334" y="1544"/>
        <a:ext cx="1881705" cy="940852"/>
      </dsp:txXfrm>
    </dsp:sp>
    <dsp:sp modelId="{EB94729F-8B39-4FA3-8925-B535E432E00D}">
      <dsp:nvSpPr>
        <dsp:cNvPr id="0" name=""/>
        <dsp:cNvSpPr/>
      </dsp:nvSpPr>
      <dsp:spPr>
        <a:xfrm rot="2142401">
          <a:off x="4968528" y="1267394"/>
          <a:ext cx="92693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26930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408820" y="1260282"/>
        <a:ext cx="46346" cy="46346"/>
      </dsp:txXfrm>
    </dsp:sp>
    <dsp:sp modelId="{5A7DFC5A-18A6-455B-8D55-BC4594E0B623}">
      <dsp:nvSpPr>
        <dsp:cNvPr id="0" name=""/>
        <dsp:cNvSpPr/>
      </dsp:nvSpPr>
      <dsp:spPr>
        <a:xfrm>
          <a:off x="5808334" y="1083525"/>
          <a:ext cx="1881705" cy="940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FF0000"/>
              </a:solidFill>
            </a:rPr>
            <a:t>mícha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5808334" y="1083525"/>
        <a:ext cx="1881705" cy="940852"/>
      </dsp:txXfrm>
    </dsp:sp>
    <dsp:sp modelId="{08C2E238-5F11-4337-B1C4-BEA45EF068D9}">
      <dsp:nvSpPr>
        <dsp:cNvPr id="0" name=""/>
        <dsp:cNvSpPr/>
      </dsp:nvSpPr>
      <dsp:spPr>
        <a:xfrm rot="3654187">
          <a:off x="2023700" y="3025612"/>
          <a:ext cx="1547811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547811" y="1606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654187">
        <a:off x="2758910" y="3002979"/>
        <a:ext cx="77390" cy="77390"/>
      </dsp:txXfrm>
    </dsp:sp>
    <dsp:sp modelId="{CD441FE6-BD34-44AB-AF85-C9D70FB1109A}">
      <dsp:nvSpPr>
        <dsp:cNvPr id="0" name=""/>
        <dsp:cNvSpPr/>
      </dsp:nvSpPr>
      <dsp:spPr>
        <a:xfrm>
          <a:off x="3173947" y="3247486"/>
          <a:ext cx="1881705" cy="940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FF0000"/>
              </a:solidFill>
            </a:rPr>
            <a:t>obvodové nervy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3173947" y="3247486"/>
        <a:ext cx="1881705" cy="940852"/>
      </dsp:txXfrm>
    </dsp:sp>
    <dsp:sp modelId="{FB210885-E042-45F0-8EC3-09E62D56252D}">
      <dsp:nvSpPr>
        <dsp:cNvPr id="0" name=""/>
        <dsp:cNvSpPr/>
      </dsp:nvSpPr>
      <dsp:spPr>
        <a:xfrm rot="18289469">
          <a:off x="4772976" y="3160860"/>
          <a:ext cx="1318033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318033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5399042" y="3143971"/>
        <a:ext cx="65901" cy="65901"/>
      </dsp:txXfrm>
    </dsp:sp>
    <dsp:sp modelId="{D25CDC65-AB5C-4993-8D1A-4D68FAEAE644}">
      <dsp:nvSpPr>
        <dsp:cNvPr id="0" name=""/>
        <dsp:cNvSpPr/>
      </dsp:nvSpPr>
      <dsp:spPr>
        <a:xfrm>
          <a:off x="5808334" y="2165505"/>
          <a:ext cx="1881705" cy="940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FF0000"/>
              </a:solidFill>
            </a:rPr>
            <a:t>mozkové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5808334" y="2165505"/>
        <a:ext cx="1881705" cy="940852"/>
      </dsp:txXfrm>
    </dsp:sp>
    <dsp:sp modelId="{269C6FB5-7F88-451D-ADC0-22114B278C4B}">
      <dsp:nvSpPr>
        <dsp:cNvPr id="0" name=""/>
        <dsp:cNvSpPr/>
      </dsp:nvSpPr>
      <dsp:spPr>
        <a:xfrm>
          <a:off x="5055652" y="3701850"/>
          <a:ext cx="75268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752682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413176" y="3699095"/>
        <a:ext cx="37634" cy="37634"/>
      </dsp:txXfrm>
    </dsp:sp>
    <dsp:sp modelId="{983A77AF-4DB4-4BCB-ABA9-F335401FC9F4}">
      <dsp:nvSpPr>
        <dsp:cNvPr id="0" name=""/>
        <dsp:cNvSpPr/>
      </dsp:nvSpPr>
      <dsp:spPr>
        <a:xfrm>
          <a:off x="5808334" y="3247486"/>
          <a:ext cx="1881705" cy="940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FF0000"/>
              </a:solidFill>
            </a:rPr>
            <a:t>míšní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5808334" y="3247486"/>
        <a:ext cx="1881705" cy="940852"/>
      </dsp:txXfrm>
    </dsp:sp>
    <dsp:sp modelId="{8E67548E-CB19-47EE-80B9-0A25A2290748}">
      <dsp:nvSpPr>
        <dsp:cNvPr id="0" name=""/>
        <dsp:cNvSpPr/>
      </dsp:nvSpPr>
      <dsp:spPr>
        <a:xfrm rot="3310531">
          <a:off x="4772976" y="4242840"/>
          <a:ext cx="1318033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318033" y="160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5399042" y="4225952"/>
        <a:ext cx="65901" cy="65901"/>
      </dsp:txXfrm>
    </dsp:sp>
    <dsp:sp modelId="{518797B3-E5D6-432F-8BA3-6CB6AB4AF603}">
      <dsp:nvSpPr>
        <dsp:cNvPr id="0" name=""/>
        <dsp:cNvSpPr/>
      </dsp:nvSpPr>
      <dsp:spPr>
        <a:xfrm>
          <a:off x="5808334" y="4329466"/>
          <a:ext cx="1881705" cy="9408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rgbClr val="FF0000"/>
              </a:solidFill>
            </a:rPr>
            <a:t>útrobní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5808334" y="4329466"/>
        <a:ext cx="1881705" cy="9408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B00EDFC-184B-442A-90DD-EEEE319DEF6B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4B0954A-3C9C-4B05-B034-CA7E747A001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481336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chemeClr val="accent3">
                    <a:lumMod val="75000"/>
                  </a:schemeClr>
                </a:solidFill>
              </a:rPr>
              <a:t>Nervová soustava</a:t>
            </a:r>
            <a:endParaRPr lang="cs-CZ" sz="7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300877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Funkce - řízení a kontrola organismu</a:t>
            </a:r>
          </a:p>
          <a:p>
            <a:pPr algn="l"/>
            <a:r>
              <a:rPr lang="cs-CZ" sz="3600" dirty="0" smtClean="0"/>
              <a:t>              - koordinace mezi orgány</a:t>
            </a:r>
          </a:p>
          <a:p>
            <a:pPr algn="l"/>
            <a:r>
              <a:rPr lang="cs-CZ" sz="3600" dirty="0" smtClean="0"/>
              <a:t>              - zprostředkovat vztah s okolím</a:t>
            </a:r>
          </a:p>
          <a:p>
            <a:pPr algn="l"/>
            <a:r>
              <a:rPr lang="cs-CZ" sz="3600" dirty="0" smtClean="0"/>
              <a:t>              - duševní činnost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Vývoj </a:t>
            </a:r>
            <a:r>
              <a:rPr lang="cs-CZ" smtClean="0">
                <a:solidFill>
                  <a:schemeClr val="accent4"/>
                </a:solidFill>
              </a:rPr>
              <a:t>mozku strunatců: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542" y="1052513"/>
            <a:ext cx="6998453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Stavba nervové buňky = neuronu: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1" y="1052736"/>
            <a:ext cx="8496944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Rozdělení nervové soustavy:</a:t>
            </a:r>
            <a:endParaRPr lang="cs-CZ" dirty="0">
              <a:solidFill>
                <a:schemeClr val="accent4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052737"/>
          <a:ext cx="8229600" cy="5271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Vzruch = impuls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= signál proudící nervovými drah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 přenášen chemickými látkami = </a:t>
            </a:r>
            <a:r>
              <a:rPr lang="cs-CZ" dirty="0" err="1" smtClean="0"/>
              <a:t>mediátory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Vznikají podrážděním receptorů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Mícha 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988840"/>
            <a:ext cx="403860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8200" y="1995799"/>
            <a:ext cx="4038600" cy="4284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Mícha - reflex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84784"/>
            <a:ext cx="8496944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  <a:hlinkClick r:id="rId3" action="ppaction://hlinksldjump"/>
              </a:rPr>
              <a:t>Mícha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uložena v páteřním kanálu</a:t>
            </a:r>
          </a:p>
          <a:p>
            <a:pPr algn="l"/>
            <a:r>
              <a:rPr lang="cs-CZ" dirty="0" smtClean="0"/>
              <a:t>tvoří jí bílá a šedá hmota </a:t>
            </a:r>
          </a:p>
          <a:p>
            <a:pPr algn="l"/>
            <a:r>
              <a:rPr lang="cs-CZ" dirty="0" smtClean="0"/>
              <a:t>ve tvaru písmene h – rozčleněna na přední a zadní rohy</a:t>
            </a:r>
          </a:p>
          <a:p>
            <a:r>
              <a:rPr lang="cs-CZ" dirty="0" smtClean="0"/>
              <a:t>uprostřed šedé hmoty </a:t>
            </a:r>
          </a:p>
          <a:p>
            <a:pPr>
              <a:buNone/>
            </a:pPr>
            <a:r>
              <a:rPr lang="cs-CZ" dirty="0" smtClean="0"/>
              <a:t>	=</a:t>
            </a:r>
            <a:r>
              <a:rPr lang="cs-CZ" dirty="0" smtClean="0">
                <a:latin typeface="Tahoma"/>
                <a:ea typeface="Tahoma"/>
                <a:cs typeface="Tahoma"/>
              </a:rPr>
              <a:t>˃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4"/>
                </a:solidFill>
              </a:rPr>
              <a:t>míšní kanálek </a:t>
            </a:r>
          </a:p>
          <a:p>
            <a:pPr lvl="6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600" dirty="0" smtClean="0"/>
              <a:t>propojený s mozkovými komorami</a:t>
            </a:r>
          </a:p>
          <a:p>
            <a:pPr lvl="6">
              <a:buFont typeface="Wingdings" pitchFamily="2" charset="2"/>
              <a:buChar char="Ø"/>
            </a:pPr>
            <a:r>
              <a:rPr lang="cs-CZ" sz="2600" dirty="0" smtClean="0"/>
              <a:t> vyplněný mozkomíšním mokem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 algn="l"/>
            <a:r>
              <a:rPr lang="cs-CZ" sz="2600" dirty="0" smtClean="0"/>
              <a:t>z míchy vystupují míšní nervy </a:t>
            </a:r>
          </a:p>
          <a:p>
            <a:pPr algn="l">
              <a:buNone/>
            </a:pPr>
            <a:r>
              <a:rPr lang="cs-CZ" dirty="0" smtClean="0"/>
              <a:t>					</a:t>
            </a:r>
            <a:r>
              <a:rPr lang="cs-CZ" sz="2600" dirty="0" smtClean="0"/>
              <a:t>– dostředivé a odstředivé</a:t>
            </a:r>
            <a:endParaRPr lang="cs-CZ" sz="2600" dirty="0" smtClean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  <a:hlinkClick r:id="rId3" action="ppaction://hlinksldjump"/>
              </a:rPr>
              <a:t>Mozek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0766" y="981075"/>
            <a:ext cx="5482468" cy="534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Mozek  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nejsložitější a nejdokonalejší orgán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přijímá, zpracovává a třídí informace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důležité informace ukládá do paměti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vysílá odpovědi na podněty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tři mozkové pleny – dvě měkké a jedna tvrdá</a:t>
            </a:r>
          </a:p>
          <a:p>
            <a:pPr>
              <a:buNone/>
            </a:pPr>
            <a:r>
              <a:rPr lang="cs-CZ" dirty="0" smtClean="0"/>
              <a:t>				   - vyplněné mozkomíšním mokem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</a:t>
            </a:r>
            <a:r>
              <a:rPr lang="cs-CZ" smtClean="0"/>
              <a:t>	- </a:t>
            </a:r>
            <a:r>
              <a:rPr lang="cs-CZ" dirty="0" smtClean="0"/>
              <a:t>ochrana mozku </a:t>
            </a:r>
            <a:r>
              <a:rPr lang="cs-CZ" smtClean="0"/>
              <a:t>(mezi </a:t>
            </a:r>
            <a:r>
              <a:rPr lang="cs-CZ" dirty="0" smtClean="0"/>
              <a:t>mozkem </a:t>
            </a:r>
            <a:r>
              <a:rPr lang="cs-CZ" smtClean="0"/>
              <a:t>a lebkou)</a:t>
            </a:r>
            <a:endParaRPr lang="cs-CZ" dirty="0" smtClean="0"/>
          </a:p>
          <a:p>
            <a:r>
              <a:rPr lang="cs-CZ" dirty="0" smtClean="0"/>
              <a:t>12 párů hlavových nervů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Mozek – hlavové nervy  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21646" y="1052513"/>
            <a:ext cx="5100708" cy="527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  <a:hlinkClick r:id="rId3" action="ppaction://hlinksldjump"/>
              </a:rPr>
              <a:t>Prodloužená mícha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součást zadního mozku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navazuje na páteřní míchu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2 cm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podobná struktura jako mícha páteřní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ovlivňuje – polykání, kašel, sání, mrkání</a:t>
            </a:r>
            <a:endParaRPr lang="cs-CZ" sz="3200" dirty="0">
              <a:latin typeface="+mj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  <a:hlinkClick r:id="rId3" action="ppaction://hlinksldjump"/>
              </a:rPr>
              <a:t>Mozeček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řídí polohu a držení těla = </a:t>
            </a:r>
            <a:r>
              <a:rPr lang="cs-CZ" sz="3200" dirty="0" smtClean="0">
                <a:latin typeface="+mj-lt"/>
                <a:ea typeface="Tahoma"/>
                <a:cs typeface="Tahoma"/>
              </a:rPr>
              <a:t>˃ koordinace pohybů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  <a:ea typeface="Tahoma"/>
                <a:cs typeface="Tahoma"/>
              </a:rPr>
              <a:t>skládá se ze dvou spojených částí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  <a:ea typeface="Tahoma"/>
                <a:cs typeface="Tahoma"/>
              </a:rPr>
              <a:t>obsahuje strukturu zvanou „strom života“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  <a:ea typeface="Tahoma"/>
                <a:cs typeface="Tahoma"/>
              </a:rPr>
              <a:t>poškození = ochrnutí, ztráta hybnosti</a:t>
            </a:r>
            <a:endParaRPr lang="cs-CZ" sz="3200" dirty="0" smtClean="0">
              <a:latin typeface="+mj-lt"/>
            </a:endParaRP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  <a:hlinkClick r:id="rId3" action="ppaction://hlinksldjump"/>
              </a:rPr>
              <a:t>Střední mozek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souhra očí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pohyb hlavy za zvukem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informace ze zrakového ústrojí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nejmenší oddíl mozku</a:t>
            </a: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  <a:hlinkClick r:id="rId3" action="ppaction://hlinksldjump"/>
              </a:rPr>
              <a:t>Mezimozek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dělí se na pět částí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spojen s podvěskem mozkovým (= hypofýza)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200" dirty="0" smtClean="0">
                <a:latin typeface="+mj-lt"/>
              </a:rPr>
              <a:t>signály do různých částí těla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200" dirty="0" smtClean="0">
                <a:latin typeface="+mj-lt"/>
              </a:rPr>
              <a:t>kontrola spánku a bdění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200" dirty="0" smtClean="0">
                <a:latin typeface="+mj-lt"/>
              </a:rPr>
              <a:t>kontrola agrese a emočního chování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200" dirty="0" smtClean="0">
                <a:latin typeface="+mj-lt"/>
              </a:rPr>
              <a:t>kontrola sexuálního chování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200" dirty="0" smtClean="0">
                <a:latin typeface="+mj-lt"/>
              </a:rPr>
              <a:t>plánování pohybů</a:t>
            </a:r>
            <a:endParaRPr lang="cs-CZ" sz="3200" dirty="0">
              <a:latin typeface="+mj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  <a:hlinkClick r:id="rId3" action="ppaction://hlinksldjump"/>
              </a:rPr>
              <a:t>Koncový mozek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62676" y="1052513"/>
            <a:ext cx="6418648" cy="527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  <a:hlinkClick r:id="rId3" action="ppaction://hlinksldjump"/>
              </a:rPr>
              <a:t>Koncový mozek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2 </a:t>
            </a:r>
            <a:r>
              <a:rPr lang="cs-CZ" sz="3200" dirty="0" smtClean="0">
                <a:latin typeface="+mj-lt"/>
              </a:rPr>
              <a:t>polokoule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nejmladší část mozku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povrch =</a:t>
            </a:r>
            <a:r>
              <a:rPr lang="cs-CZ" sz="3200" dirty="0" smtClean="0">
                <a:latin typeface="+mj-lt"/>
                <a:ea typeface="Tahoma"/>
                <a:cs typeface="Tahoma"/>
              </a:rPr>
              <a:t>˃ mozková kůra = sídlo myšlení, paměti, rozvoje osobnosti…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  <a:ea typeface="Tahoma"/>
                <a:cs typeface="Tahoma"/>
              </a:rPr>
              <a:t>hlubší brázdy oddělují </a:t>
            </a:r>
            <a:r>
              <a:rPr lang="cs-CZ" sz="3200" dirty="0" smtClean="0">
                <a:latin typeface="+mj-lt"/>
                <a:ea typeface="Tahoma"/>
                <a:cs typeface="Tahoma"/>
                <a:hlinkClick r:id="rId3" action="ppaction://hlinksldjump"/>
              </a:rPr>
              <a:t>MOZKOVÉ </a:t>
            </a:r>
            <a:r>
              <a:rPr lang="cs-CZ" sz="3200" dirty="0" smtClean="0">
                <a:latin typeface="+mj-lt"/>
                <a:ea typeface="Tahoma"/>
                <a:cs typeface="Tahoma"/>
                <a:hlinkClick r:id="rId3" action="ppaction://hlinksldjump"/>
              </a:rPr>
              <a:t>LALOKY</a:t>
            </a:r>
            <a:endParaRPr lang="cs-CZ" sz="3200" dirty="0" smtClean="0">
              <a:latin typeface="+mj-lt"/>
              <a:ea typeface="Tahoma"/>
              <a:cs typeface="Tahoma"/>
            </a:endParaRP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endParaRPr lang="cs-CZ" dirty="0" smtClean="0"/>
          </a:p>
          <a:p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  <a:p>
            <a:pPr algn="l"/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rgbClr val="C9FAFC"/>
      </a:dk1>
      <a:lt1>
        <a:srgbClr val="DBF5F9"/>
      </a:lt1>
      <a:dk2>
        <a:srgbClr val="02485C"/>
      </a:dk2>
      <a:lt2>
        <a:srgbClr val="C4EEFF"/>
      </a:lt2>
      <a:accent1>
        <a:srgbClr val="6ADAFA"/>
      </a:accent1>
      <a:accent2>
        <a:srgbClr val="B4ECFC"/>
      </a:accent2>
      <a:accent3>
        <a:srgbClr val="FFF98D"/>
      </a:accent3>
      <a:accent4>
        <a:srgbClr val="FFF654"/>
      </a:accent4>
      <a:accent5>
        <a:srgbClr val="A9A100"/>
      </a:accent5>
      <a:accent6>
        <a:srgbClr val="716B00"/>
      </a:accent6>
      <a:hlink>
        <a:srgbClr val="E2D700"/>
      </a:hlink>
      <a:folHlink>
        <a:srgbClr val="B5EBE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2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3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4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5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6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7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8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9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0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1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2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3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4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5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6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7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</TotalTime>
  <Words>302</Words>
  <Application>Microsoft Office PowerPoint</Application>
  <PresentationFormat>Předvádění na obrazovce (4:3)</PresentationFormat>
  <Paragraphs>86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Nervová soustava</vt:lpstr>
      <vt:lpstr>Vývoj mozku strunatců:</vt:lpstr>
      <vt:lpstr>Stavba nervové buňky = neuronu:</vt:lpstr>
      <vt:lpstr>Rozdělení nervové soustavy:</vt:lpstr>
      <vt:lpstr>Vzruch = impuls</vt:lpstr>
      <vt:lpstr>Mícha </vt:lpstr>
      <vt:lpstr>Mícha - reflex</vt:lpstr>
      <vt:lpstr>Mícha </vt:lpstr>
      <vt:lpstr>Mozek </vt:lpstr>
      <vt:lpstr>Mozek  </vt:lpstr>
      <vt:lpstr>Mozek – hlavové nervy  </vt:lpstr>
      <vt:lpstr> Prodloužená mícha</vt:lpstr>
      <vt:lpstr> Mozeček</vt:lpstr>
      <vt:lpstr> Střední mozek</vt:lpstr>
      <vt:lpstr> Mezimozek</vt:lpstr>
      <vt:lpstr> Koncový mozek</vt:lpstr>
      <vt:lpstr> Koncový mozek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Nervová soustava</dc:title>
  <dc:creator>lucie.fuskova</dc:creator>
  <cp:lastModifiedBy>lucie.fuskova</cp:lastModifiedBy>
  <cp:revision>19</cp:revision>
  <dcterms:created xsi:type="dcterms:W3CDTF">2011-02-06T20:47:26Z</dcterms:created>
  <dcterms:modified xsi:type="dcterms:W3CDTF">2011-11-27T19:01:50Z</dcterms:modified>
</cp:coreProperties>
</file>