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59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099" y="260648"/>
            <a:ext cx="56007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" descr="2zs_logo2-col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632" y="1628800"/>
            <a:ext cx="3160812" cy="290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196975" y="3359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196975" y="48641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196975" y="1061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663214"/>
              </p:ext>
            </p:extLst>
          </p:nvPr>
        </p:nvGraphicFramePr>
        <p:xfrm>
          <a:off x="1188378" y="4941168"/>
          <a:ext cx="6751320" cy="1542288"/>
        </p:xfrm>
        <a:graphic>
          <a:graphicData uri="http://schemas.openxmlformats.org/drawingml/2006/table">
            <a:tbl>
              <a:tblPr firstRow="1" firstCol="1" bandRow="1"/>
              <a:tblGrid>
                <a:gridCol w="2610485"/>
                <a:gridCol w="4140835"/>
              </a:tblGrid>
              <a:tr h="272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effectLst/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MY COUNTRY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VY_32_INOVACE_04_State </a:t>
                      </a:r>
                      <a:r>
                        <a:rPr lang="cs-CZ" sz="1200" b="1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symbols</a:t>
                      </a:r>
                      <a:r>
                        <a:rPr lang="cs-CZ" sz="12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anthem, </a:t>
                      </a:r>
                      <a:r>
                        <a:rPr lang="cs-CZ" sz="1200" b="1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currency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Svojtková</a:t>
                      </a:r>
                      <a:r>
                        <a:rPr lang="cs-CZ" sz="2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Hana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634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872067" y="1916832"/>
            <a:ext cx="7408333" cy="4209331"/>
          </a:xfrm>
        </p:spPr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</a:t>
            </a:r>
          </a:p>
          <a:p>
            <a:pPr marL="0" indent="0">
              <a:buNone/>
            </a:pPr>
            <a:r>
              <a:rPr lang="cs-CZ" dirty="0" smtClean="0"/>
              <a:t>      ?			?		          ?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           </a:t>
            </a:r>
            <a:endParaRPr lang="cs-CZ" b="1" dirty="0">
              <a:solidFill>
                <a:schemeClr val="tx1"/>
              </a:solidFill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1600" dirty="0" smtClean="0"/>
              <a:t>MAKE QUESTIONS			(STUDENTS´OWN ANSWERS)</a:t>
            </a:r>
            <a:endParaRPr lang="cs-CZ" sz="1600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STATE SYMBOLS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816" y="3842602"/>
            <a:ext cx="1512168" cy="1007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07083"/>
            <a:ext cx="9525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483" y="3707083"/>
            <a:ext cx="9334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pisek se šipkou dolů 3"/>
          <p:cNvSpPr/>
          <p:nvPr/>
        </p:nvSpPr>
        <p:spPr>
          <a:xfrm>
            <a:off x="1259632" y="2093535"/>
            <a:ext cx="1985934" cy="914400"/>
          </a:xfrm>
          <a:prstGeom prst="downArrowCallou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CZECH FLAG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0" name="Popisek se šipkou dolů 9"/>
          <p:cNvSpPr/>
          <p:nvPr/>
        </p:nvSpPr>
        <p:spPr>
          <a:xfrm>
            <a:off x="3681923" y="2093535"/>
            <a:ext cx="1985934" cy="914400"/>
          </a:xfrm>
          <a:prstGeom prst="downArrowCallou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NATIONAL </a:t>
            </a:r>
          </a:p>
          <a:p>
            <a:pPr algn="ctr"/>
            <a:r>
              <a:rPr lang="cs-CZ" dirty="0" smtClean="0">
                <a:solidFill>
                  <a:srgbClr val="002060"/>
                </a:solidFill>
              </a:rPr>
              <a:t>COAT OF ARMS 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2" name="Popisek se šipkou dolů 11"/>
          <p:cNvSpPr/>
          <p:nvPr/>
        </p:nvSpPr>
        <p:spPr>
          <a:xfrm>
            <a:off x="6104376" y="2111376"/>
            <a:ext cx="1985934" cy="914400"/>
          </a:xfrm>
          <a:prstGeom prst="downArrowCallou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SMALL STATE COAT OF ARMS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48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dirty="0" smtClean="0">
                <a:solidFill>
                  <a:srgbClr val="002060"/>
                </a:solidFill>
              </a:rPr>
              <a:t>THE CZECH ANTHEM IS THE SONG</a:t>
            </a:r>
          </a:p>
          <a:p>
            <a:pPr marL="0" indent="0" algn="ctr">
              <a:buNone/>
            </a:pPr>
            <a:endParaRPr lang="cs-CZ" sz="28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WHERE MY HOME IS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dirty="0" smtClean="0">
                <a:solidFill>
                  <a:srgbClr val="002060"/>
                </a:solidFill>
              </a:rPr>
              <a:t>BY J. K. TYL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66"/>
                </a:solidFill>
              </a:rPr>
              <a:t>ANTHEM</a:t>
            </a:r>
            <a:endParaRPr lang="cs-CZ" dirty="0">
              <a:solidFill>
                <a:srgbClr val="FF0066"/>
              </a:solidFill>
            </a:endParaRPr>
          </a:p>
        </p:txBody>
      </p:sp>
      <p:sp>
        <p:nvSpPr>
          <p:cNvPr id="6" name="Music"/>
          <p:cNvSpPr>
            <a:spLocks noEditPoints="1" noChangeArrowheads="1"/>
          </p:cNvSpPr>
          <p:nvPr/>
        </p:nvSpPr>
        <p:spPr bwMode="auto">
          <a:xfrm>
            <a:off x="6732240" y="1326637"/>
            <a:ext cx="1008112" cy="792088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915816" y="3645024"/>
            <a:ext cx="3240360" cy="762879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ymna-ČR---Kde-domov-můj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36296" y="14178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12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700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31641"/>
            <a:ext cx="8280400" cy="42097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100" b="1" dirty="0" smtClean="0">
                <a:solidFill>
                  <a:schemeClr val="tx1"/>
                </a:solidFill>
              </a:rPr>
              <a:t>DO </a:t>
            </a:r>
            <a:r>
              <a:rPr lang="cs-CZ" sz="1100" b="1" smtClean="0">
                <a:solidFill>
                  <a:schemeClr val="tx1"/>
                </a:solidFill>
              </a:rPr>
              <a:t>YOU KNOW </a:t>
            </a:r>
            <a:r>
              <a:rPr lang="cs-CZ" sz="1100" b="1" dirty="0" smtClean="0">
                <a:solidFill>
                  <a:schemeClr val="tx1"/>
                </a:solidFill>
              </a:rPr>
              <a:t>CZECH </a:t>
            </a:r>
            <a:r>
              <a:rPr lang="cs-CZ" sz="1100" b="1" smtClean="0">
                <a:solidFill>
                  <a:schemeClr val="tx1"/>
                </a:solidFill>
              </a:rPr>
              <a:t>MONEY?</a:t>
            </a:r>
          </a:p>
          <a:p>
            <a:pPr marL="0" indent="0">
              <a:buNone/>
            </a:pPr>
            <a:endParaRPr lang="cs-CZ" sz="1100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THE CZECH CROWN </a:t>
            </a:r>
            <a:r>
              <a:rPr lang="cs-CZ" sz="2800" dirty="0" smtClean="0">
                <a:solidFill>
                  <a:srgbClr val="002060"/>
                </a:solidFill>
              </a:rPr>
              <a:t>HAS BEEN THE CURRENCY SINCE </a:t>
            </a:r>
            <a:r>
              <a:rPr lang="cs-CZ" sz="2800" dirty="0" err="1" smtClean="0">
                <a:solidFill>
                  <a:srgbClr val="002060"/>
                </a:solidFill>
              </a:rPr>
              <a:t>the</a:t>
            </a:r>
            <a:r>
              <a:rPr lang="cs-CZ" sz="2800" dirty="0" smtClean="0">
                <a:solidFill>
                  <a:srgbClr val="002060"/>
                </a:solidFill>
              </a:rPr>
              <a:t> 8th FEBRUARY 1993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CURRENCY</a:t>
            </a:r>
            <a:endParaRPr lang="cs-CZ" sz="4000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OEM\AppData\Local\Microsoft\Windows\Temporary Internet Files\Content.IE5\S2OJ9WZ5\MC90044039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196752"/>
            <a:ext cx="122413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502" y="3704698"/>
            <a:ext cx="2702991" cy="18053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497" y="3704698"/>
            <a:ext cx="2702992" cy="1795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780934" y="5799793"/>
            <a:ext cx="136815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COINS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823920" y="5802225"/>
            <a:ext cx="1523943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BANKNOTES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80934" y="1700808"/>
            <a:ext cx="13681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KLIKNI NA OBRÁZEK</a:t>
            </a: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393259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755577" y="1916832"/>
            <a:ext cx="7524824" cy="4209331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§"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rgbClr val="002060"/>
                </a:solidFill>
              </a:rPr>
              <a:t>Zdroje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55576" y="1916832"/>
            <a:ext cx="7272808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http://cs.wikipedia.org/wiki/St%C3%A1tn%C3%AD_symboly_%</a:t>
            </a:r>
            <a:r>
              <a:rPr lang="cs-CZ" sz="1400" dirty="0" smtClean="0"/>
              <a:t>C4%8Cesk%C3%A9_republiky</a:t>
            </a:r>
          </a:p>
          <a:p>
            <a:endParaRPr lang="cs-CZ" sz="1400" dirty="0"/>
          </a:p>
          <a:p>
            <a:r>
              <a:rPr lang="cs-CZ" sz="1400" dirty="0"/>
              <a:t>http://www.google.cz/search?hl=cs&amp;cp=9&amp;gs_id=18&amp;xhr=t&amp;q=%C4%8Desk%C3%A1+koruna&amp;gs_sm=&amp;gs_upl=&amp;bav=on.2,or.r_gc.r_pw.&amp;</a:t>
            </a:r>
            <a:r>
              <a:rPr lang="cs-CZ" sz="1400" dirty="0" smtClean="0"/>
              <a:t>biw=1600&amp;bih=701&amp;um=1&amp;ie=UTF-8&amp;tbm=isch&amp;source=og&amp;sa=N&amp;tab=wi</a:t>
            </a:r>
          </a:p>
          <a:p>
            <a:r>
              <a:rPr lang="cs-CZ" sz="1400" dirty="0"/>
              <a:t>Klipart Microsoft Office</a:t>
            </a:r>
          </a:p>
          <a:p>
            <a:r>
              <a:rPr lang="cs-CZ" sz="1400" dirty="0"/>
              <a:t>vlastní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1400" dirty="0"/>
          </a:p>
          <a:p>
            <a:pPr marL="285750" indent="-285750">
              <a:buFont typeface="Wingdings" pitchFamily="2" charset="2"/>
              <a:buChar char="§"/>
            </a:pPr>
            <a:endParaRPr lang="cs-CZ" sz="1400" dirty="0" smtClean="0"/>
          </a:p>
          <a:p>
            <a:pPr marL="285750" indent="-285750">
              <a:buFont typeface="Wingdings" pitchFamily="2" charset="2"/>
              <a:buChar char="§"/>
            </a:pPr>
            <a:endParaRPr lang="cs-CZ" sz="1400" dirty="0"/>
          </a:p>
          <a:p>
            <a:pPr marL="285750" indent="-285750">
              <a:buFont typeface="Wingdings" pitchFamily="2" charset="2"/>
              <a:buChar char="§"/>
            </a:pPr>
            <a:endParaRPr lang="cs-CZ" sz="1400" dirty="0" smtClean="0"/>
          </a:p>
          <a:p>
            <a:pPr marL="285750" indent="-285750">
              <a:buFont typeface="Wingdings" pitchFamily="2" charset="2"/>
              <a:buChar char="§"/>
            </a:pPr>
            <a:endParaRPr lang="cs-CZ" sz="1400" dirty="0"/>
          </a:p>
          <a:p>
            <a:pPr marL="285750" indent="-285750">
              <a:buFont typeface="Wingdings" pitchFamily="2" charset="2"/>
              <a:buChar char="§"/>
            </a:pPr>
            <a:endParaRPr lang="cs-CZ" sz="1400" dirty="0" smtClean="0"/>
          </a:p>
          <a:p>
            <a:pPr marL="285750" indent="-285750">
              <a:buFont typeface="Wingdings" pitchFamily="2" charset="2"/>
              <a:buChar char="§"/>
            </a:pPr>
            <a:endParaRPr lang="cs-CZ" sz="1400" dirty="0"/>
          </a:p>
          <a:p>
            <a:pPr marL="285750" indent="-285750">
              <a:buFont typeface="Wingdings" pitchFamily="2" charset="2"/>
              <a:buChar char="§"/>
            </a:pPr>
            <a:endParaRPr lang="cs-CZ" sz="1400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882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114</TotalTime>
  <Words>94</Words>
  <Application>Microsoft Office PowerPoint</Application>
  <PresentationFormat>Předvádění na obrazovce (4:3)</PresentationFormat>
  <Paragraphs>56</Paragraphs>
  <Slides>5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Vlnění</vt:lpstr>
      <vt:lpstr>Prezentace aplikace PowerPoint</vt:lpstr>
      <vt:lpstr>STATE SYMBOLS</vt:lpstr>
      <vt:lpstr>ANTHEM</vt:lpstr>
      <vt:lpstr>CURRENCY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18</cp:revision>
  <dcterms:created xsi:type="dcterms:W3CDTF">2011-08-30T10:36:32Z</dcterms:created>
  <dcterms:modified xsi:type="dcterms:W3CDTF">2011-11-14T21:33:18Z</dcterms:modified>
</cp:coreProperties>
</file>