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cover/>
  </p:transition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92696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9353660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VY_32_INOVACE_06_Patron, John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Huss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quiz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63804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16632"/>
            <a:ext cx="9252520" cy="778098"/>
          </a:xfrm>
        </p:spPr>
        <p:txBody>
          <a:bodyPr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THE PATRON </a:t>
            </a:r>
            <a:br>
              <a:rPr lang="cs-CZ" sz="2800" dirty="0" smtClean="0">
                <a:solidFill>
                  <a:srgbClr val="C00000"/>
                </a:solidFill>
              </a:rPr>
            </a:br>
            <a:r>
              <a:rPr lang="cs-CZ" sz="9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KLIK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853208"/>
            <a:ext cx="9252520" cy="5040560"/>
          </a:xfrm>
        </p:spPr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LIVED IN THE 10th CENTURY.</a:t>
            </a:r>
          </a:p>
          <a:p>
            <a:pPr marL="109728" indent="0" algn="ctr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        HE BECAME THE PATRON SAINT OF</a:t>
            </a:r>
          </a:p>
          <a:p>
            <a:pPr marL="109728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THE CZECH REPUBLIC. 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      HE WAS MURDERED BY HIS BROTHER IN </a:t>
            </a:r>
          </a:p>
          <a:p>
            <a:pPr marL="109728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STARÁ BOLESLAV.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836712"/>
            <a:ext cx="1728192" cy="250866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lna 5"/>
          <p:cNvSpPr/>
          <p:nvPr/>
        </p:nvSpPr>
        <p:spPr>
          <a:xfrm>
            <a:off x="2627784" y="3212976"/>
            <a:ext cx="3456384" cy="75877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PRINCE WENCESLAS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1484784"/>
            <a:ext cx="18722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KLIKNI NA OBRÁZEK</a:t>
            </a:r>
            <a:endParaRPr lang="cs-CZ" sz="1000" dirty="0"/>
          </a:p>
        </p:txBody>
      </p:sp>
      <p:sp>
        <p:nvSpPr>
          <p:cNvPr id="2" name="Obdélník s odříznutým příčným rohem 1"/>
          <p:cNvSpPr/>
          <p:nvPr/>
        </p:nvSpPr>
        <p:spPr>
          <a:xfrm>
            <a:off x="1187624" y="6021288"/>
            <a:ext cx="2880320" cy="457200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83671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WHO IS 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3447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C00000"/>
                </a:solidFill>
              </a:rPr>
              <a:t>JOHN HUSS </a:t>
            </a:r>
            <a:r>
              <a:rPr lang="cs-CZ" sz="900" dirty="0">
                <a:solidFill>
                  <a:schemeClr val="tx1"/>
                </a:solidFill>
              </a:rPr>
              <a:t/>
            </a:r>
            <a:br>
              <a:rPr lang="cs-CZ" sz="900" dirty="0">
                <a:solidFill>
                  <a:schemeClr val="tx1"/>
                </a:solidFill>
              </a:rPr>
            </a:br>
            <a:r>
              <a:rPr lang="cs-CZ" sz="900" dirty="0" smtClean="0">
                <a:solidFill>
                  <a:schemeClr val="tx1"/>
                </a:solidFill>
              </a:rPr>
              <a:t>KLIK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1800" dirty="0" smtClean="0"/>
              <a:t>WHO WAS HE?</a:t>
            </a:r>
            <a:endParaRPr lang="cs-CZ" sz="18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2656"/>
            <a:ext cx="2023324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67543" y="3356992"/>
            <a:ext cx="7992889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WAS A POPULAR PREACHER IN THE BETHLEHEM CHAPEL IN PRAGUE.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1268760"/>
            <a:ext cx="19442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KLIKNI NA OBRÁZEK</a:t>
            </a:r>
            <a:endParaRPr lang="cs-CZ" sz="1100" dirty="0"/>
          </a:p>
        </p:txBody>
      </p:sp>
      <p:sp>
        <p:nvSpPr>
          <p:cNvPr id="7" name="Zaoblený obdélník 6"/>
          <p:cNvSpPr/>
          <p:nvPr/>
        </p:nvSpPr>
        <p:spPr>
          <a:xfrm>
            <a:off x="467544" y="4509120"/>
            <a:ext cx="79928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HE WAS A FAMOUS HUSSITE COMMANDER.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67543" y="5718855"/>
            <a:ext cx="799289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HE WAS BURNED AT THE STAKE IN 1415. 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37924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QUIZ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3603" y="1772816"/>
            <a:ext cx="8229600" cy="4680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WHEN DID THE BATTLE OF WHITE MOUNTAIN</a:t>
            </a:r>
          </a:p>
          <a:p>
            <a:pPr marL="109728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TAKE PLACE?</a:t>
            </a:r>
          </a:p>
          <a:p>
            <a:pPr marL="109728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109728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109728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002060"/>
                </a:solidFill>
              </a:rPr>
              <a:t>WHO WAS CALLED </a:t>
            </a:r>
          </a:p>
          <a:p>
            <a:pPr marL="109728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   THE  “TEACHER OF NATIONS“?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OEM\AppData\Local\Microsoft\Windows\Temporary Internet Files\Content.IE5\RZBRHLXH\MC9000550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48680"/>
            <a:ext cx="936104" cy="97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údaje 4"/>
          <p:cNvSpPr/>
          <p:nvPr/>
        </p:nvSpPr>
        <p:spPr>
          <a:xfrm>
            <a:off x="3814327" y="2852936"/>
            <a:ext cx="1368152" cy="504056"/>
          </a:xfrm>
          <a:prstGeom prst="flowChartInputOutp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1620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7" name="Vývojový diagram: údaje 6"/>
          <p:cNvSpPr/>
          <p:nvPr/>
        </p:nvSpPr>
        <p:spPr>
          <a:xfrm>
            <a:off x="2124252" y="5515407"/>
            <a:ext cx="4748302" cy="679880"/>
          </a:xfrm>
          <a:prstGeom prst="flowChartInputOutp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JAN AMOS KOMENSKÝ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8330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tx1"/>
                </a:solidFill>
                <a:effectLst/>
              </a:rPr>
              <a:t>Zdroje</a:t>
            </a:r>
            <a:endParaRPr lang="cs-CZ" sz="2400" dirty="0">
              <a:solidFill>
                <a:schemeClr val="tx1"/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http://</a:t>
            </a:r>
            <a:r>
              <a:rPr lang="cs-CZ" sz="1400" dirty="0" smtClean="0"/>
              <a:t>cs.wikipedia.org/wiki/Soubor:Wenzeslaus_by_Peter_Parler.JPG</a:t>
            </a:r>
          </a:p>
          <a:p>
            <a:r>
              <a:rPr lang="cs-CZ" sz="1400" dirty="0"/>
              <a:t>http://www.google.cz/search?hl=cs&amp;cp=5&amp;gs_id=h&amp;xhr=t&amp;q=jan+hus&amp;gs_sm=&amp;gs_upl=&amp;bav=on.2,or.r_gc.r_pw.&amp;</a:t>
            </a:r>
            <a:r>
              <a:rPr lang="cs-CZ" sz="1400" dirty="0" smtClean="0"/>
              <a:t>biw=1600&amp;bih=701&amp;um=1&amp;ie=UTF-8&amp;tbm=isch&amp;source=og&amp;sa=N&amp;tab=wi</a:t>
            </a:r>
          </a:p>
          <a:p>
            <a:r>
              <a:rPr lang="cs-CZ" sz="1400" dirty="0"/>
              <a:t>Klipart Microsoft Office</a:t>
            </a:r>
          </a:p>
          <a:p>
            <a:r>
              <a:rPr lang="cs-CZ" sz="1400" dirty="0"/>
              <a:t>vlastní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1338216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81</TotalTime>
  <Words>135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Silk</vt:lpstr>
      <vt:lpstr>Prezentace aplikace PowerPoint</vt:lpstr>
      <vt:lpstr>THE PATRON  KLIK</vt:lpstr>
      <vt:lpstr>JOHN HUSS  KLIK</vt:lpstr>
      <vt:lpstr>QUIZ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14</cp:revision>
  <dcterms:created xsi:type="dcterms:W3CDTF">2011-08-30T20:43:42Z</dcterms:created>
  <dcterms:modified xsi:type="dcterms:W3CDTF">2011-11-14T21:36:26Z</dcterms:modified>
</cp:coreProperties>
</file>