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60" r:id="rId2"/>
    <p:sldId id="257" r:id="rId3"/>
    <p:sldId id="256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616AC-9D2A-4E4E-8F81-C6F95142108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F85EB-7012-4906-A5D3-FD6AAC2E0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F85EB-7012-4906-A5D3-FD6AAC2E0C1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1.xlsx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18458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Název školy: Základní škola Chomutov, Písečná 5144</a:t>
            </a:r>
            <a:br>
              <a:rPr lang="cs-CZ" sz="2200" dirty="0" smtClean="0"/>
            </a:br>
            <a:r>
              <a:rPr lang="cs-CZ" sz="2200" dirty="0" smtClean="0"/>
              <a:t>Název materiálu: VY_52_INOVACE_01_Rodina_kh2</a:t>
            </a:r>
            <a:br>
              <a:rPr lang="cs-CZ" sz="2200" dirty="0" smtClean="0"/>
            </a:br>
            <a:r>
              <a:rPr lang="cs-CZ" sz="2200" dirty="0" smtClean="0"/>
              <a:t> Číslo projektu: CZ 1.07/1.4.00/21.3355</a:t>
            </a:r>
            <a:br>
              <a:rPr lang="cs-CZ" sz="2200" dirty="0" smtClean="0"/>
            </a:br>
            <a:r>
              <a:rPr lang="cs-CZ" sz="2200" dirty="0" smtClean="0"/>
              <a:t>Autor: Kateřina Hašková</a:t>
            </a:r>
            <a:br>
              <a:rPr lang="cs-CZ" sz="2200" dirty="0" smtClean="0"/>
            </a:br>
            <a:r>
              <a:rPr lang="cs-CZ" sz="2200" dirty="0" smtClean="0"/>
              <a:t>Datum tvorby:29. 03. 2012</a:t>
            </a:r>
            <a:br>
              <a:rPr lang="cs-CZ" sz="2200" dirty="0" smtClean="0"/>
            </a:br>
            <a:r>
              <a:rPr lang="cs-CZ" sz="2200" dirty="0" smtClean="0"/>
              <a:t>Cílový ročník: třetí</a:t>
            </a:r>
            <a:br>
              <a:rPr lang="cs-CZ" sz="2200" dirty="0" smtClean="0"/>
            </a:br>
            <a:r>
              <a:rPr lang="cs-CZ" sz="2200" dirty="0" smtClean="0"/>
              <a:t>Vzdělávací oblast/obor/okruh: Člověk_a_jeho_svět</a:t>
            </a:r>
            <a:br>
              <a:rPr lang="cs-CZ" sz="2200" dirty="0" smtClean="0"/>
            </a:br>
            <a:r>
              <a:rPr lang="cs-CZ" sz="2200" dirty="0" smtClean="0"/>
              <a:t>Klíčové slovo: bratr, sestra, děda, babička, otec, matka, sestřenice, bratranec, teta, strýc</a:t>
            </a:r>
            <a:br>
              <a:rPr lang="cs-CZ" sz="2200" dirty="0" smtClean="0"/>
            </a:br>
            <a:r>
              <a:rPr lang="cs-CZ" sz="2200" dirty="0" smtClean="0"/>
              <a:t>Anotace:  Tento pracovní list slouží k  zopakování si </a:t>
            </a:r>
            <a:r>
              <a:rPr lang="cs-CZ" sz="2200" smtClean="0"/>
              <a:t>rodinných vztahů.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323528" y="5157192"/>
            <a:ext cx="4176464" cy="968971"/>
          </a:xfrm>
        </p:spPr>
        <p:txBody>
          <a:bodyPr>
            <a:normAutofit fontScale="55000" lnSpcReduction="20000"/>
          </a:bodyPr>
          <a:lstStyle/>
          <a:p>
            <a:r>
              <a:rPr lang="cs-CZ" i="1" dirty="0" smtClean="0"/>
              <a:t>Autorem materiálu a všech jeho částí,</a:t>
            </a:r>
            <a:r>
              <a:rPr lang="cs-CZ" dirty="0" smtClean="0"/>
              <a:t> </a:t>
            </a:r>
            <a:r>
              <a:rPr lang="cs-CZ" i="1" dirty="0" smtClean="0"/>
              <a:t>není-li uvedeno jinak, je Kateřina Hašková.</a:t>
            </a:r>
            <a:endParaRPr lang="cs-CZ" dirty="0" smtClean="0"/>
          </a:p>
          <a:p>
            <a:r>
              <a:rPr lang="cs-CZ" i="1" dirty="0" smtClean="0"/>
              <a:t>Financováno z ESF a státního rozpočtu ČR.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" name="Picture 3"/>
          <p:cNvPicPr>
            <a:picLocks noGrp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157192"/>
            <a:ext cx="3672408" cy="100811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 smtClean="0"/>
              <a:t> </a:t>
            </a:r>
            <a:br>
              <a:rPr lang="cs-CZ" sz="6600" dirty="0" smtClean="0"/>
            </a:b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90465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0000" dirty="0" smtClean="0">
                <a:solidFill>
                  <a:schemeClr val="accent1">
                    <a:lumMod val="75000"/>
                  </a:schemeClr>
                </a:solidFill>
              </a:rPr>
              <a:t>U </a:t>
            </a:r>
          </a:p>
          <a:p>
            <a:pPr>
              <a:buNone/>
            </a:pPr>
            <a:r>
              <a:rPr lang="cs-CZ" sz="10000" dirty="0" smtClean="0">
                <a:solidFill>
                  <a:schemeClr val="accent1">
                    <a:lumMod val="75000"/>
                  </a:schemeClr>
                </a:solidFill>
              </a:rPr>
              <a:t>nás </a:t>
            </a:r>
          </a:p>
          <a:p>
            <a:pPr>
              <a:buNone/>
            </a:pPr>
            <a:r>
              <a:rPr lang="cs-CZ" sz="10000" dirty="0" smtClean="0">
                <a:solidFill>
                  <a:schemeClr val="accent1">
                    <a:lumMod val="75000"/>
                  </a:schemeClr>
                </a:solidFill>
              </a:rPr>
              <a:t>doma</a:t>
            </a:r>
            <a:endParaRPr lang="cs-CZ" sz="10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32656"/>
            <a:ext cx="3189120" cy="2124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140968"/>
            <a:ext cx="3294560" cy="2635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2808312" cy="1196752"/>
          </a:xfrm>
        </p:spPr>
        <p:txBody>
          <a:bodyPr>
            <a:normAutofit/>
          </a:bodyPr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>
          <a:xfrm>
            <a:off x="-3240360" y="2852936"/>
            <a:ext cx="3240360" cy="4525963"/>
          </a:xfrm>
        </p:spPr>
        <p:txBody>
          <a:bodyPr>
            <a:normAutofit lnSpcReduction="10000"/>
          </a:bodyPr>
          <a:lstStyle/>
          <a:p>
            <a:pPr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B     R     A    T     R</a:t>
            </a:r>
          </a:p>
          <a:p>
            <a:pPr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O     T     E    C</a:t>
            </a:r>
          </a:p>
          <a:p>
            <a:pPr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D     Ě     D    A</a:t>
            </a:r>
          </a:p>
          <a:p>
            <a:pPr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S      Y     N    </a:t>
            </a:r>
          </a:p>
          <a:p>
            <a:pPr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T      E     T     A</a:t>
            </a:r>
          </a:p>
          <a:p>
            <a:pPr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0" y="4725144"/>
            <a:ext cx="9144000" cy="213285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1) Můj otec má syna, je to můj…</a:t>
            </a:r>
          </a:p>
          <a:p>
            <a:r>
              <a:rPr lang="cs-CZ" sz="2400" dirty="0" smtClean="0"/>
              <a:t>2) Babička a děda mají syna, je to můj…(o…)</a:t>
            </a:r>
          </a:p>
          <a:p>
            <a:r>
              <a:rPr lang="cs-CZ" sz="2400" dirty="0" smtClean="0"/>
              <a:t>3) Tatínek mé maminky je můj…</a:t>
            </a:r>
          </a:p>
          <a:p>
            <a:r>
              <a:rPr lang="cs-CZ" sz="2400" dirty="0" smtClean="0"/>
              <a:t>4) Jsem kluk a svých rodičů jsem…</a:t>
            </a:r>
          </a:p>
          <a:p>
            <a:r>
              <a:rPr lang="cs-CZ" sz="2400" dirty="0" smtClean="0"/>
              <a:t>5) Sestra mé maminky je moje…</a:t>
            </a: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257675" y="0"/>
          <a:ext cx="4886325" cy="4695826"/>
        </p:xfrm>
        <a:graphic>
          <a:graphicData uri="http://schemas.openxmlformats.org/presentationml/2006/ole">
            <p:oleObj spid="_x0000_s1027" name="List" r:id="rId3" imgW="4886316" imgH="4695825" progId="Excel.Sheet.12">
              <p:embed/>
            </p:oleObj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1.0316 -0.39884 " pathEditMode="relative" ptsTypes="AA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32 -0.00208 L 1.0901 -0.39074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5" y="-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0.00278 L 0.96163 -0.36481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8" y="-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0301 L 1.10261 -0.47546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7" y="-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96077 -0.2625 " pathEditMode="relative" ptsTypes="AA">
                                      <p:cBhvr>
                                        <p:cTn id="10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89774 -0.24166 " pathEditMode="relative" ptsTypes="AA">
                                      <p:cBhvr>
                                        <p:cTn id="1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, KDO CHYBÍ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92895"/>
            <a:ext cx="3106688" cy="3633267"/>
          </a:xfrm>
        </p:spPr>
        <p:txBody>
          <a:bodyPr/>
          <a:lstStyle/>
          <a:p>
            <a:r>
              <a:rPr lang="cs-CZ" dirty="0" smtClean="0"/>
              <a:t>BRATR</a:t>
            </a:r>
          </a:p>
          <a:p>
            <a:r>
              <a:rPr lang="cs-CZ" dirty="0" smtClean="0"/>
              <a:t>OTEC</a:t>
            </a:r>
          </a:p>
          <a:p>
            <a:r>
              <a:rPr lang="cs-CZ" dirty="0" smtClean="0"/>
              <a:t>TETA</a:t>
            </a:r>
          </a:p>
          <a:p>
            <a:r>
              <a:rPr lang="cs-CZ" dirty="0" smtClean="0"/>
              <a:t>DĚDA</a:t>
            </a:r>
          </a:p>
          <a:p>
            <a:r>
              <a:rPr lang="cs-CZ" dirty="0" smtClean="0"/>
              <a:t>SESTŘENICE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492896"/>
            <a:ext cx="3898776" cy="3633266"/>
          </a:xfrm>
        </p:spPr>
        <p:txBody>
          <a:bodyPr/>
          <a:lstStyle/>
          <a:p>
            <a:r>
              <a:rPr lang="cs-CZ" dirty="0" smtClean="0"/>
              <a:t>SESTRA</a:t>
            </a:r>
          </a:p>
          <a:p>
            <a:r>
              <a:rPr lang="cs-CZ" dirty="0" smtClean="0"/>
              <a:t>MÁMA</a:t>
            </a:r>
          </a:p>
          <a:p>
            <a:r>
              <a:rPr lang="cs-CZ" dirty="0" smtClean="0"/>
              <a:t>STRÝC</a:t>
            </a:r>
          </a:p>
          <a:p>
            <a:r>
              <a:rPr lang="cs-CZ" dirty="0" smtClean="0"/>
              <a:t>BABIČKA</a:t>
            </a:r>
          </a:p>
          <a:p>
            <a:r>
              <a:rPr lang="cs-CZ" dirty="0" smtClean="0"/>
              <a:t>BRATRANEC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340768"/>
            <a:ext cx="144016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933056"/>
            <a:ext cx="1584176" cy="1800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5157192"/>
            <a:ext cx="2575886" cy="1471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2394"/>
          </a:xfrm>
        </p:spPr>
        <p:txBody>
          <a:bodyPr>
            <a:normAutofit/>
          </a:bodyPr>
          <a:lstStyle/>
          <a:p>
            <a:r>
              <a:rPr lang="cs-CZ" sz="2200" dirty="0" smtClean="0"/>
              <a:t>Ilustrace: www.office. </a:t>
            </a:r>
            <a:r>
              <a:rPr lang="cs-CZ" sz="2200" dirty="0" err="1" smtClean="0"/>
              <a:t>microsoft</a:t>
            </a:r>
            <a:r>
              <a:rPr lang="cs-CZ" sz="2200" dirty="0" smtClean="0"/>
              <a:t>. </a:t>
            </a:r>
            <a:r>
              <a:rPr lang="cs-CZ" sz="2200" dirty="0" err="1" smtClean="0"/>
              <a:t>com</a:t>
            </a:r>
            <a:r>
              <a:rPr lang="cs-CZ" sz="2200" dirty="0" smtClean="0"/>
              <a:t>, 04. 04. 2012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114</TotalTime>
  <Words>129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List</vt:lpstr>
      <vt:lpstr>Název školy: Základní škola Chomutov, Písečná 5144 Název materiálu: VY_52_INOVACE_01_Rodina_kh2  Číslo projektu: CZ 1.07/1.4.00/21.3355 Autor: Kateřina Hašková Datum tvorby:29. 03. 2012 Cílový ročník: třetí Vzdělávací oblast/obor/okruh: Člověk_a_jeho_svět Klíčové slovo: bratr, sestra, děda, babička, otec, matka, sestřenice, bratranec, teta, strýc Anotace:  Tento pracovní list slouží k  zopakování si rodinných vztahů. </vt:lpstr>
      <vt:lpstr>   </vt:lpstr>
      <vt:lpstr>křížovka</vt:lpstr>
      <vt:lpstr>DOPLŇ , KDO CHYBÍ</vt:lpstr>
      <vt:lpstr>Ilustrace: www.office. microsoft. com, 04. 04. 2012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</dc:title>
  <cp:lastModifiedBy>Škola</cp:lastModifiedBy>
  <cp:revision>16</cp:revision>
  <dcterms:modified xsi:type="dcterms:W3CDTF">2012-05-09T13:40:47Z</dcterms:modified>
</cp:coreProperties>
</file>