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58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200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772816"/>
            <a:ext cx="8496943" cy="4968552"/>
          </a:xfrm>
          <a:gradFill>
            <a:gsLst>
              <a:gs pos="3200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</a:gradFill>
        </p:spPr>
        <p:txBody>
          <a:bodyPr/>
          <a:lstStyle/>
          <a:p>
            <a:endParaRPr lang="cs-CZ" dirty="0"/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92696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4181100"/>
              </p:ext>
            </p:extLst>
          </p:nvPr>
        </p:nvGraphicFramePr>
        <p:xfrm>
          <a:off x="1188378" y="4941168"/>
          <a:ext cx="6751320" cy="1577340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MY COUNTRY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VY_32_INOVACE_07_Velvet </a:t>
                      </a:r>
                      <a:r>
                        <a:rPr lang="cs-CZ" sz="1200" b="1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revolution</a:t>
                      </a:r>
                      <a:r>
                        <a:rPr lang="cs-CZ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the</a:t>
                      </a:r>
                      <a:r>
                        <a:rPr lang="cs-CZ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Czech Republic,</a:t>
                      </a:r>
                      <a:r>
                        <a:rPr lang="cs-CZ" sz="1200" b="1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EU and NATO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7885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2708920"/>
            <a:ext cx="8424936" cy="4392488"/>
          </a:xfrm>
        </p:spPr>
        <p:txBody>
          <a:bodyPr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THE COMMUNIST REGIME COLLAPSED AFTER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      THE  “VELVET REVOLUTION“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dirty="0"/>
              <a:t>	 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/>
              <a:t>	 </a:t>
            </a:r>
            <a:r>
              <a:rPr lang="cs-CZ" dirty="0" smtClean="0"/>
              <a:t>             </a:t>
            </a:r>
            <a:r>
              <a:rPr lang="cs-CZ" sz="3200" dirty="0" smtClean="0">
                <a:solidFill>
                  <a:schemeClr val="tx1"/>
                </a:solidFill>
              </a:rPr>
              <a:t>ON THE 17th NOVEMBER 1989</a:t>
            </a:r>
          </a:p>
          <a:p>
            <a:pPr marL="0" indent="0">
              <a:buNone/>
            </a:pPr>
            <a:endParaRPr lang="cs-CZ" sz="3200" dirty="0">
              <a:solidFill>
                <a:schemeClr val="tx1"/>
              </a:solidFill>
            </a:endParaRPr>
          </a:p>
          <a:p>
            <a:r>
              <a:rPr lang="cs-CZ" sz="2000" b="1" dirty="0" smtClean="0">
                <a:solidFill>
                  <a:schemeClr val="tx1"/>
                </a:solidFill>
              </a:rPr>
              <a:t>PEOPLE CHANTED SONGS, WAVED THE NATIONAL FLAG AND SHOOK KEYS AS A SYMBOL OF THE UNLOCKING OF DOORS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VELVET REVOLUTION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2123728" y="4365105"/>
            <a:ext cx="5544616" cy="93610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060848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WHEN?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6187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855780"/>
            <a:ext cx="7408333" cy="3450696"/>
          </a:xfrm>
          <a:gradFill>
            <a:gsLst>
              <a:gs pos="3200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</a:gradFill>
        </p:spPr>
        <p:txBody>
          <a:bodyPr/>
          <a:lstStyle/>
          <a:p>
            <a:r>
              <a:rPr lang="cs-CZ" dirty="0" smtClean="0"/>
              <a:t>CZECHOSLOVAKIA WAS DIVIDED INTO TWO INDEPENDENT COUNTRIES.</a:t>
            </a:r>
          </a:p>
          <a:p>
            <a:r>
              <a:rPr lang="cs-CZ" dirty="0" smtClean="0"/>
              <a:t>THE CZECH REPUBLIC AND SLOVAK REPUBLIC BECAME                         STATES </a:t>
            </a:r>
            <a:endParaRPr lang="cs-CZ" sz="1100" dirty="0" smtClean="0"/>
          </a:p>
          <a:p>
            <a:pPr lvl="8"/>
            <a:r>
              <a:rPr lang="cs-CZ" dirty="0" smtClean="0"/>
              <a:t>      </a:t>
            </a:r>
            <a:r>
              <a:rPr lang="cs-CZ" dirty="0" err="1" smtClean="0"/>
              <a:t>How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say</a:t>
            </a:r>
            <a:r>
              <a:rPr lang="cs-CZ" dirty="0" smtClean="0"/>
              <a:t> in Czech?      (klikni na slovo)</a:t>
            </a:r>
          </a:p>
          <a:p>
            <a:pPr lvl="8"/>
            <a:endParaRPr lang="cs-CZ" dirty="0"/>
          </a:p>
          <a:p>
            <a:pPr marL="0" indent="0">
              <a:buNone/>
            </a:pPr>
            <a:r>
              <a:rPr lang="cs-CZ" dirty="0" smtClean="0"/>
              <a:t>		 </a:t>
            </a:r>
            <a:r>
              <a:rPr lang="cs-CZ" b="1" dirty="0" smtClean="0"/>
              <a:t>ON THE 1 st JANUARY 1993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THE CZECH REPUBLIC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699792" y="4941168"/>
            <a:ext cx="4104456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+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Šipka doprava se zářezem 5"/>
          <p:cNvSpPr/>
          <p:nvPr/>
        </p:nvSpPr>
        <p:spPr>
          <a:xfrm rot="19198446">
            <a:off x="107504" y="5037270"/>
            <a:ext cx="3024336" cy="72008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suverénní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43608" y="220486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WHEN?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62838" y="4043770"/>
            <a:ext cx="17245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chemeClr val="bg2">
                    <a:lumMod val="25000"/>
                  </a:schemeClr>
                </a:solidFill>
              </a:rPr>
              <a:t>SOVEREIGN</a:t>
            </a:r>
            <a:endParaRPr lang="cs-CZ" sz="2400" u="sng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2788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115616" y="2348880"/>
            <a:ext cx="5184576" cy="4176464"/>
          </a:xfrm>
          <a:gradFill>
            <a:gsLst>
              <a:gs pos="3200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</a:gradFill>
        </p:spPr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WHEN DID THE CZECH REPUBLIC JOIN </a:t>
            </a:r>
          </a:p>
          <a:p>
            <a:pPr marL="0" indent="0" algn="ctr">
              <a:buNone/>
            </a:pPr>
            <a:r>
              <a:rPr lang="cs-CZ" b="1" dirty="0" smtClean="0"/>
              <a:t>THE EUROPEAN UNION</a:t>
            </a:r>
            <a:r>
              <a:rPr lang="cs-CZ" dirty="0" smtClean="0"/>
              <a:t>?</a:t>
            </a:r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endParaRPr lang="cs-CZ" dirty="0" smtClean="0"/>
          </a:p>
          <a:p>
            <a:pPr algn="ctr"/>
            <a:r>
              <a:rPr lang="cs-CZ" dirty="0" smtClean="0"/>
              <a:t>WHEN DID THE CZECH REPUBLIC JOIN </a:t>
            </a:r>
          </a:p>
          <a:p>
            <a:pPr marL="0" indent="0" algn="ctr">
              <a:buNone/>
            </a:pPr>
            <a:r>
              <a:rPr lang="cs-CZ" b="1" dirty="0" smtClean="0"/>
              <a:t>            </a:t>
            </a:r>
            <a:r>
              <a:rPr lang="cs-CZ" b="1" dirty="0" err="1" smtClean="0"/>
              <a:t>North</a:t>
            </a:r>
            <a:r>
              <a:rPr lang="cs-CZ" b="1" dirty="0" smtClean="0"/>
              <a:t> </a:t>
            </a:r>
            <a:r>
              <a:rPr lang="cs-CZ" b="1" dirty="0" err="1" smtClean="0"/>
              <a:t>Atlantic</a:t>
            </a:r>
            <a:r>
              <a:rPr lang="cs-CZ" b="1" dirty="0" smtClean="0"/>
              <a:t> </a:t>
            </a:r>
            <a:r>
              <a:rPr lang="cs-CZ" b="1" dirty="0" err="1" smtClean="0"/>
              <a:t>Treaty</a:t>
            </a:r>
            <a:endParaRPr lang="cs-CZ" b="1" dirty="0" smtClean="0"/>
          </a:p>
          <a:p>
            <a:pPr marL="0" indent="0" algn="ctr">
              <a:buNone/>
            </a:pPr>
            <a:r>
              <a:rPr lang="cs-CZ" b="1" dirty="0"/>
              <a:t> </a:t>
            </a:r>
            <a:r>
              <a:rPr lang="cs-CZ" b="1" dirty="0" smtClean="0"/>
              <a:t>          </a:t>
            </a:r>
            <a:r>
              <a:rPr lang="cs-CZ" b="1" dirty="0" err="1" smtClean="0"/>
              <a:t>Organization</a:t>
            </a:r>
            <a:r>
              <a:rPr lang="cs-CZ" b="1" dirty="0" smtClean="0"/>
              <a:t> (NATO)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EU and NATO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5889036" y="2883903"/>
            <a:ext cx="144016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2003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903032" y="5103440"/>
            <a:ext cx="144016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1999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 rot="20324800">
            <a:off x="1752742" y="3467331"/>
            <a:ext cx="787374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click</a:t>
            </a:r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>
            <a:off x="1835696" y="5535768"/>
            <a:ext cx="864096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click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5772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844824"/>
            <a:ext cx="7408333" cy="3450696"/>
          </a:xfrm>
        </p:spPr>
        <p:txBody>
          <a:bodyPr>
            <a:normAutofit/>
          </a:bodyPr>
          <a:lstStyle/>
          <a:p>
            <a:r>
              <a:rPr lang="cs-CZ" sz="1600" dirty="0"/>
              <a:t>Klipart Microsoft Office</a:t>
            </a:r>
          </a:p>
          <a:p>
            <a:r>
              <a:rPr lang="cs-CZ" sz="1600"/>
              <a:t>vlastní</a:t>
            </a:r>
          </a:p>
          <a:p>
            <a:pPr marL="0" indent="0">
              <a:buNone/>
            </a:pPr>
            <a:endParaRPr lang="cs-CZ" sz="16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>
                <a:solidFill>
                  <a:schemeClr val="tx1"/>
                </a:solidFill>
              </a:rPr>
              <a:t/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Zdroje:</a:t>
            </a:r>
            <a:endParaRPr lang="cs-CZ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0648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reveal/>
      </p:transition>
    </mc:Choice>
    <mc:Fallback xmlns="">
      <p:transition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281</TotalTime>
  <Words>107</Words>
  <Application>Microsoft Office PowerPoint</Application>
  <PresentationFormat>Předvádění na obrazovce (4:3)</PresentationFormat>
  <Paragraphs>44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Vlnění</vt:lpstr>
      <vt:lpstr>Prezentace aplikace PowerPoint</vt:lpstr>
      <vt:lpstr>VELVET REVOLUTION </vt:lpstr>
      <vt:lpstr>THE CZECH REPUBLIC</vt:lpstr>
      <vt:lpstr>EU and NATO</vt:lpstr>
      <vt:lpstr>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14</cp:revision>
  <dcterms:created xsi:type="dcterms:W3CDTF">2011-08-30T22:18:10Z</dcterms:created>
  <dcterms:modified xsi:type="dcterms:W3CDTF">2011-11-14T21:38:25Z</dcterms:modified>
</cp:coreProperties>
</file>