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7" r:id="rId2"/>
    <p:sldId id="258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799208"/>
              </p:ext>
            </p:extLst>
          </p:nvPr>
        </p:nvGraphicFramePr>
        <p:xfrm>
          <a:off x="1188378" y="4941168"/>
          <a:ext cx="6751320" cy="1559814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VY_32_INOVACE_08_Climate,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industry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baseline="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agriculture</a:t>
                      </a:r>
                      <a:endParaRPr lang="cs-CZ" sz="1200" b="1" baseline="0" dirty="0" smtClean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0558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59801"/>
            <a:ext cx="7125113" cy="92447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  <a:latin typeface="Bookman Old Style" pitchFamily="18" charset="0"/>
              </a:rPr>
              <a:t>CLIMATE</a:t>
            </a:r>
            <a:br>
              <a:rPr lang="cs-CZ" dirty="0" smtClean="0">
                <a:solidFill>
                  <a:srgbClr val="002060"/>
                </a:solidFill>
                <a:latin typeface="Bookman Old Style" pitchFamily="18" charset="0"/>
              </a:rPr>
            </a:br>
            <a:r>
              <a:rPr lang="cs-CZ" sz="900" dirty="0" smtClean="0">
                <a:solidFill>
                  <a:schemeClr val="bg1"/>
                </a:solidFill>
                <a:latin typeface="Bookman Old Style" pitchFamily="18" charset="0"/>
              </a:rPr>
              <a:t>KLIKNI NA OBRÁZEK</a:t>
            </a:r>
            <a:endParaRPr lang="cs-CZ" dirty="0">
              <a:solidFill>
                <a:srgbClr val="00206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196231"/>
            <a:ext cx="9036496" cy="4624434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9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9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900" b="1" dirty="0" smtClean="0">
                <a:solidFill>
                  <a:schemeClr val="accent5">
                    <a:lumMod val="50000"/>
                  </a:schemeClr>
                </a:solidFill>
              </a:rPr>
              <a:t>THE CZECH REPUBLIC HAS A MODERATE CONTINENTAL CLIMATE.</a:t>
            </a:r>
          </a:p>
          <a:p>
            <a:pPr>
              <a:buFont typeface="Wingdings" pitchFamily="2" charset="2"/>
              <a:buChar char="v"/>
            </a:pP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Font typeface="Wingdings" pitchFamily="2" charset="2"/>
              <a:buChar char="v"/>
            </a:pPr>
            <a:endParaRPr lang="cs-CZ" sz="32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TYPICAL FOUR SEASONS</a:t>
            </a:r>
          </a:p>
          <a:p>
            <a:pPr>
              <a:buFont typeface="Wingdings" pitchFamily="2" charset="2"/>
              <a:buChar char="v"/>
            </a:pP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9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900" b="1" dirty="0" smtClean="0">
                <a:solidFill>
                  <a:schemeClr val="accent6">
                    <a:lumMod val="50000"/>
                  </a:schemeClr>
                </a:solidFill>
              </a:rPr>
              <a:t>		      		   </a:t>
            </a:r>
            <a:endParaRPr lang="cs-CZ" sz="29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7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404664"/>
            <a:ext cx="1512168" cy="1591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ACJE728X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917" y="520023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S2OJ9WZ5\MC9002126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942" y="1128175"/>
            <a:ext cx="1440160" cy="147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719006" y="5717333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AUTUMN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544" y="5717333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SPRING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76800" y="5717333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WINTER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64288" y="5717333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SUMMER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32" name="Picture 8" descr="C:\Users\OEM\AppData\Local\Microsoft\Windows\Temporary Internet Files\Content.IE5\S2OJ9WZ5\MC9004404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539" y="1128175"/>
            <a:ext cx="1328391" cy="151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1920" y="3935587"/>
            <a:ext cx="2147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DO YOU KNOW?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875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61 -0.07222 L 0.2559 0.534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3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2222E-6 L -0.14375 0.3958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87" y="1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04618 0.4305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9" y="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36 -0.06458 L -0.01649 0.4370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2" y="2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INDUSTRY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THE CZECH REPUBLIC IS AN INDUSTRIAL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COUNTRY</a:t>
            </a:r>
          </a:p>
          <a:p>
            <a:pPr marL="0" indent="0" algn="ctr">
              <a:buNone/>
            </a:pP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DO YOU KNOW THE MAIN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INDUSTRIES?</a:t>
            </a:r>
          </a:p>
          <a:p>
            <a:pPr marL="0" indent="0" algn="ctr">
              <a:buNone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611560" y="4221088"/>
            <a:ext cx="3024336" cy="576064"/>
          </a:xfrm>
          <a:prstGeom prst="snip2Same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STEEL INDUSTRY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s odříznutým rohem na stejné straně 4"/>
          <p:cNvSpPr/>
          <p:nvPr/>
        </p:nvSpPr>
        <p:spPr>
          <a:xfrm>
            <a:off x="4860032" y="4223522"/>
            <a:ext cx="3024336" cy="576064"/>
          </a:xfrm>
          <a:prstGeom prst="snip2Same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BREWING/BEER IND.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OEM\AppData\Local\Microsoft\Windows\Temporary Internet Files\Content.IE5\B4A6B7Q4\MC900370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0882"/>
            <a:ext cx="1781944" cy="178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s odříznutým rohem na stejné straně 7"/>
          <p:cNvSpPr/>
          <p:nvPr/>
        </p:nvSpPr>
        <p:spPr>
          <a:xfrm>
            <a:off x="604597" y="5445224"/>
            <a:ext cx="3384376" cy="576064"/>
          </a:xfrm>
          <a:prstGeom prst="snip2Same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CAR/AUTOMOBILE IND.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s odříznutým rohem na stejné straně 8"/>
          <p:cNvSpPr/>
          <p:nvPr/>
        </p:nvSpPr>
        <p:spPr>
          <a:xfrm>
            <a:off x="4985792" y="5428321"/>
            <a:ext cx="3024336" cy="576064"/>
          </a:xfrm>
          <a:prstGeom prst="snip2Same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ENGINEERING IND.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75512" y="1340187"/>
            <a:ext cx="107753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b="1" dirty="0" smtClean="0"/>
              <a:t>Klik na obrázek</a:t>
            </a:r>
            <a:endParaRPr lang="cs-CZ" sz="800" b="1" dirty="0"/>
          </a:p>
        </p:txBody>
      </p:sp>
    </p:spTree>
    <p:extLst>
      <p:ext uri="{BB962C8B-B14F-4D97-AF65-F5344CB8AC3E}">
        <p14:creationId xmlns:p14="http://schemas.microsoft.com/office/powerpoint/2010/main" val="33095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AGRICULTURAL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1"/>
            <a:ext cx="8784975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WHAT CROPS ARE GROWN IN THE CZECH REPUBLIC?</a:t>
            </a:r>
          </a:p>
          <a:p>
            <a:pPr marL="0" indent="0">
              <a:buNone/>
            </a:pPr>
            <a:r>
              <a:rPr lang="en-US" sz="2800" b="1" dirty="0" smtClean="0">
                <a:solidFill>
                  <a:schemeClr val="accent1">
                    <a:lumMod val="50000"/>
                  </a:schemeClr>
                </a:solidFill>
              </a:rPr>
              <a:t>WHEAT</a:t>
            </a:r>
            <a:r>
              <a:rPr lang="cs-CZ" sz="800" b="1" dirty="0" smtClean="0">
                <a:solidFill>
                  <a:schemeClr val="bg1"/>
                </a:solidFill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										CHMEL</a:t>
            </a:r>
          </a:p>
          <a:p>
            <a:pPr marL="0" indent="0">
              <a:buNone/>
            </a:pPr>
            <a:r>
              <a:rPr lang="en-US" sz="2800" b="1" dirty="0" smtClean="0">
                <a:solidFill>
                  <a:schemeClr val="accent1">
                    <a:lumMod val="50000"/>
                  </a:schemeClr>
                </a:solidFill>
              </a:rPr>
              <a:t>BARLEY</a:t>
            </a:r>
            <a:r>
              <a:rPr lang="cs-CZ" sz="800" b="1" dirty="0" smtClean="0">
                <a:solidFill>
                  <a:schemeClr val="bg1"/>
                </a:solidFill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										KUKUŘICE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US" sz="2800" b="1" dirty="0" smtClean="0">
                <a:solidFill>
                  <a:schemeClr val="accent1">
                    <a:lumMod val="50000"/>
                  </a:schemeClr>
                </a:solidFill>
              </a:rPr>
              <a:t>ORN</a:t>
            </a:r>
            <a:r>
              <a:rPr lang="cs-CZ" sz="8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											ŘEPA</a:t>
            </a:r>
          </a:p>
          <a:p>
            <a:pPr marL="0" indent="0">
              <a:buNone/>
            </a:pPr>
            <a:r>
              <a:rPr lang="en-US" sz="2800" b="1" dirty="0" smtClean="0">
                <a:solidFill>
                  <a:schemeClr val="accent1">
                    <a:lumMod val="50000"/>
                  </a:schemeClr>
                </a:solidFill>
              </a:rPr>
              <a:t>SUGAR BEET</a:t>
            </a:r>
            <a:r>
              <a:rPr lang="cs-CZ" sz="800" b="1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								PŠENICE</a:t>
            </a:r>
          </a:p>
          <a:p>
            <a:pPr marL="0" indent="0">
              <a:buNone/>
            </a:pPr>
            <a:r>
              <a:rPr lang="en-US" sz="2800" b="1" dirty="0" smtClean="0">
                <a:solidFill>
                  <a:schemeClr val="accent1">
                    <a:lumMod val="50000"/>
                  </a:schemeClr>
                </a:solidFill>
              </a:rPr>
              <a:t>HOPS</a:t>
            </a:r>
            <a:r>
              <a:rPr lang="cs-CZ" sz="800" b="1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											JEČMEN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rot="1253673">
            <a:off x="1784354" y="3870740"/>
            <a:ext cx="4501010" cy="21170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338526">
            <a:off x="1678120" y="4419379"/>
            <a:ext cx="4501010" cy="21170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21205177">
            <a:off x="1784352" y="3949955"/>
            <a:ext cx="4501010" cy="21170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20934474">
            <a:off x="2872509" y="4737801"/>
            <a:ext cx="3335224" cy="202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20021055">
            <a:off x="1379081" y="4252051"/>
            <a:ext cx="4996353" cy="2422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79512" y="5759017"/>
            <a:ext cx="20882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KLIK - NÁPOVĚDA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02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400" dirty="0" smtClean="0"/>
              <a:t>Zdroje: 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7"/>
            <a:ext cx="7125112" cy="1728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Klipart Microsoft Office</a:t>
            </a:r>
          </a:p>
          <a:p>
            <a:pPr marL="0" indent="0">
              <a:buNone/>
            </a:pPr>
            <a:r>
              <a:rPr lang="cs-CZ" sz="1600" dirty="0"/>
              <a:t>vlastní</a:t>
            </a:r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769636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121</TotalTime>
  <Words>85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CLIMATE KLIKNI NA OBRÁZEK</vt:lpstr>
      <vt:lpstr>INDUSTRY</vt:lpstr>
      <vt:lpstr>AGRICULTURAL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21</cp:revision>
  <dcterms:created xsi:type="dcterms:W3CDTF">2011-08-30T23:41:22Z</dcterms:created>
  <dcterms:modified xsi:type="dcterms:W3CDTF">2011-11-14T21:40:13Z</dcterms:modified>
</cp:coreProperties>
</file>