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30000">
              <a:srgbClr val="9CB86E"/>
            </a:gs>
            <a:gs pos="80000">
              <a:srgbClr val="156B13">
                <a:lumMod val="99000"/>
                <a:lumOff val="1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71975"/>
              </p:ext>
            </p:extLst>
          </p:nvPr>
        </p:nvGraphicFramePr>
        <p:xfrm>
          <a:off x="1188378" y="4941168"/>
          <a:ext cx="6751320" cy="1559814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VY_32_INOVACE_10_Landscape,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mountains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abbys</a:t>
                      </a:r>
                      <a:endParaRPr lang="cs-CZ" sz="1200" b="1" baseline="0" dirty="0" smtClean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38144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76713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LANDSCAPE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54461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IS QUITE VARIED.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THE CZECH REPUBLIC HAS MANY PICTURESQUE AREAS FAMOUS FOR THEIR FLORA AND FAUNA. THEY ARE PROTECTED BY A GOVERNMENT.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BOHEMIAN PARADIES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CZECH SWITZERLAND</a:t>
            </a:r>
          </a:p>
          <a:p>
            <a:pPr marL="0" indent="0">
              <a:buNone/>
            </a:pP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ADRSPACH ROCKS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060" y="5373216"/>
            <a:ext cx="1870828" cy="148478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610" y="3861048"/>
            <a:ext cx="1906093" cy="151216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50704"/>
            <a:ext cx="1874766" cy="145435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2845566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MATCH NAME AND PICTURE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379546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4.81481E-6 L -0.34341 0.38009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1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-0.27968 -0.01574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93" y="-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48148E-6 L -0.15139 -0.37083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69" y="-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MOUNTAINS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712967" cy="478999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6200" dirty="0" smtClean="0">
                <a:solidFill>
                  <a:schemeClr val="bg1"/>
                </a:solidFill>
              </a:rPr>
              <a:t>DO YOU KNOW NAME OF ANY MOUNTAINS IN THE CZECH REPUBLIC?</a:t>
            </a:r>
          </a:p>
          <a:p>
            <a:pPr marL="0" indent="0">
              <a:buNone/>
            </a:pPr>
            <a:endParaRPr lang="cs-CZ" sz="62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6200" b="1" dirty="0" smtClean="0">
                <a:solidFill>
                  <a:schemeClr val="accent6">
                    <a:lumMod val="50000"/>
                  </a:schemeClr>
                </a:solidFill>
              </a:rPr>
              <a:t>THE GIANT MOUNTAINS</a:t>
            </a:r>
          </a:p>
          <a:p>
            <a:pPr marL="0" indent="0" algn="ctr">
              <a:buNone/>
            </a:pPr>
            <a:r>
              <a:rPr lang="cs-CZ" sz="5600" b="1" dirty="0" smtClean="0">
                <a:solidFill>
                  <a:schemeClr val="accent6">
                    <a:lumMod val="50000"/>
                  </a:schemeClr>
                </a:solidFill>
              </a:rPr>
              <a:t>- THE HIGHEST PEAK IS </a:t>
            </a:r>
            <a:r>
              <a:rPr lang="cs-CZ" sz="5600" b="1" i="1" dirty="0" smtClean="0">
                <a:solidFill>
                  <a:schemeClr val="accent6">
                    <a:lumMod val="50000"/>
                  </a:schemeClr>
                </a:solidFill>
              </a:rPr>
              <a:t>SNĚŽKA (1,603m)</a:t>
            </a:r>
          </a:p>
          <a:p>
            <a:pPr algn="ctr">
              <a:buFontTx/>
              <a:buChar char="-"/>
            </a:pPr>
            <a:endParaRPr lang="cs-CZ" sz="6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200" b="1" dirty="0" smtClean="0">
                <a:solidFill>
                  <a:schemeClr val="accent6">
                    <a:lumMod val="50000"/>
                  </a:schemeClr>
                </a:solidFill>
              </a:rPr>
              <a:t>THE ŠUMAVA MOUNTAINS</a:t>
            </a:r>
          </a:p>
          <a:p>
            <a:pPr marL="0" indent="0" algn="ctr">
              <a:buNone/>
            </a:pPr>
            <a:endParaRPr lang="cs-CZ" sz="6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200" b="1" dirty="0" smtClean="0">
                <a:solidFill>
                  <a:schemeClr val="accent6">
                    <a:lumMod val="50000"/>
                  </a:schemeClr>
                </a:solidFill>
              </a:rPr>
              <a:t>THE ORE MOUNTAINS</a:t>
            </a:r>
          </a:p>
          <a:p>
            <a:pPr marL="0" indent="0" algn="ctr">
              <a:buNone/>
            </a:pPr>
            <a:endParaRPr lang="cs-CZ" sz="6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200" b="1" dirty="0" smtClean="0">
                <a:solidFill>
                  <a:schemeClr val="accent6">
                    <a:lumMod val="50000"/>
                  </a:schemeClr>
                </a:solidFill>
              </a:rPr>
              <a:t>THE IRON MOUNTAINS</a:t>
            </a:r>
          </a:p>
          <a:p>
            <a:pPr marL="0" indent="0" algn="ctr">
              <a:buNone/>
            </a:pPr>
            <a:endParaRPr lang="cs-CZ" sz="6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200" b="1" dirty="0" smtClean="0">
                <a:solidFill>
                  <a:schemeClr val="accent6">
                    <a:lumMod val="50000"/>
                  </a:schemeClr>
                </a:solidFill>
              </a:rPr>
              <a:t>THE EAGLE MOUNTAINS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21091" y="2780928"/>
            <a:ext cx="5328592" cy="619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021091" y="3457018"/>
            <a:ext cx="5328592" cy="619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035357" y="4161589"/>
            <a:ext cx="5328592" cy="619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021091" y="4844735"/>
            <a:ext cx="5328592" cy="619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003512" y="5544810"/>
            <a:ext cx="5328592" cy="619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2947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0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ABBYS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450989" cy="4645975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 BEAUTIFUL PLACE IN SOUTH MORAVIA CALLED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MORAVIA KARST</a:t>
            </a:r>
          </a:p>
          <a:p>
            <a:pPr marL="0" indent="0" algn="ctr">
              <a:buNone/>
            </a:pPr>
            <a:endParaRPr lang="cs-CZ" sz="2400" b="1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YOU CAN SEE THE CAVE LABYRINTH FROM BOATS FLOATING ON THE UNDERGROUND RIVER CALLED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THE PUNKVA</a:t>
            </a:r>
          </a:p>
        </p:txBody>
      </p:sp>
      <p:sp>
        <p:nvSpPr>
          <p:cNvPr id="4" name="12cípá hvězda 3"/>
          <p:cNvSpPr/>
          <p:nvPr/>
        </p:nvSpPr>
        <p:spPr>
          <a:xfrm>
            <a:off x="2555776" y="2780928"/>
            <a:ext cx="4536504" cy="914400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12cípá hvězda 4"/>
          <p:cNvSpPr/>
          <p:nvPr/>
        </p:nvSpPr>
        <p:spPr>
          <a:xfrm>
            <a:off x="2555776" y="5517232"/>
            <a:ext cx="4536504" cy="914400"/>
          </a:xfrm>
          <a:prstGeom prst="star12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507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bg1"/>
                </a:solidFill>
              </a:rPr>
              <a:t>Zdroje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5319" y="1514873"/>
            <a:ext cx="7125112" cy="1482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</a:rPr>
              <a:t>http://www.google.cz/search?hl=cs&amp;cp=8&amp;gs_id=u&amp;xhr=t&amp;q=%C4%8Desk%C3%BD+r%C3%A1j&amp;gs_sm=&amp;gs_upl=&amp;bav=on.2,or.r_gc.r_pw.&amp;</a:t>
            </a:r>
            <a:r>
              <a:rPr lang="cs-CZ" sz="1200" dirty="0" smtClean="0">
                <a:solidFill>
                  <a:schemeClr val="bg1"/>
                </a:solidFill>
              </a:rPr>
              <a:t>biw=1600&amp;bih=701&amp;um=1&amp;ie=UTF-8&amp;tbm=isch&amp;source=og&amp;sa=N&amp;tab=wi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vlastní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4167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115</TotalTime>
  <Words>127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LANDSCAPE</vt:lpstr>
      <vt:lpstr>MOUNTAINS</vt:lpstr>
      <vt:lpstr>ABBYS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</cp:revision>
  <dcterms:created xsi:type="dcterms:W3CDTF">2011-08-31T18:45:54Z</dcterms:created>
  <dcterms:modified xsi:type="dcterms:W3CDTF">2011-11-14T21:44:37Z</dcterms:modified>
</cp:coreProperties>
</file>